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66168-4406-4EF7-BE8C-5E0FBB351B26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28E49-DD3B-4231-AB21-5F07753DCC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93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6CE79-E68C-52A3-904D-E9F93A1DD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F8BB1C-0F38-8B1D-705B-B17389E9F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471A2C-386E-439C-56FD-D61DB90B7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E4288-B634-0791-A168-6391E4725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E2877C-37EE-E094-43EC-6C04F567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86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9AA3-4138-B1F5-DD01-AB07FB5B2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E42DCA-FF44-FC77-2FE1-F918C95AE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506796-84CB-0690-5656-10553207A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EA905-845E-A873-8F5C-AD9B3F22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814F68-47E0-807A-4AB7-C3C66DF8B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5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B57CB3A-4DD9-8966-C1CD-0BA52211D6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BC521B-EF37-1C97-ED0A-D2652F251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88E66F-2967-2DD3-176F-396B62723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19A2CC-6E82-137D-78F3-83C58F70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DEAB1B-BD8A-9F25-64C5-56442DC3A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86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D9A6B-D8AE-4E23-7BB4-F8797F4B2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48F234-42C2-D478-90B3-09E48C270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FE2F85-5434-C05E-769D-F4804889E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A94A88-7317-DA4A-4D17-96CC170D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96AEFC-2409-B86A-1292-E589BEDF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3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FB9607-21E9-E788-77B6-15E1042D8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883698-2BCB-5FA6-6624-DA9431DCC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98553E-249C-B044-2091-A2401FA70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F09486-9406-CAF0-01D6-6C047225C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99921-471F-C51B-E16F-6CEF2EA1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1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6BBA7-C976-E79F-C44C-B14C5C07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0A91D5-83A1-C36C-F44F-9D21F0E1C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D8F3CE-3405-96EB-C22E-5BFB1D7E6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985E99-1E16-CBDE-C2E2-8DFEB08B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82A49B-D36A-450B-AE0C-ABE12797A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ED0F4B-6FBB-F707-D786-7D2EFE4C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05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86330-2BEE-F227-3A99-858554A4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53C116-F81E-E84F-BAAC-7C701F92E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028512-02EE-BED2-B4A7-BA48F736E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5D10D8-283F-90A0-AECB-F2088D8B9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CD1D23-E84E-1DEC-6CA5-505D0FFC9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188F42-7446-4982-EE5C-D58D5F84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6A30693-0675-ADAB-F08F-4776839F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856EBC-DFE9-928D-75EC-53569497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02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DF2FC-A887-0D47-9477-68CD1A60B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2E4E39-437E-0FCD-566A-411D2945D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9F5C37-94D5-361E-DCFB-E3A3402E0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9CF5D1-699F-D402-F5E5-06E6CE40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2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2CDB9F-CD71-2257-FAE3-2FDCF500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24777F-1621-63D9-3CAE-094914B8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7FA45D-E542-606F-724B-39413CEB3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3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E089B-0C3C-374F-58C0-931998BC4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11493F-3483-9CB1-901E-DE5C348F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220128-3BCA-2DEA-FAEA-8F3D6D27C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5BFDDC-A690-0216-41CD-3D0150B52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9927DD-FF81-FE2B-ECDD-2E9EBCDB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2D151E-A74F-62AD-BA0F-0037FEA0C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18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2FFD82-A42B-B7FA-EA62-CD094202C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13619B-CAB8-68A3-AD4D-94D2988F6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B00A3E-E2FD-329B-F65D-82EDF89B9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3C2EB7-4BA0-1D72-FD48-261254F5A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C932C9-5DFC-601C-9BDA-F2F2BD65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7FED1A-23DA-9BAE-B19A-D117C12B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9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37BA32-5D86-3867-8666-C505C3BB6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F58C05-04EA-4C4F-BEFC-F5AF244F1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AED900-B4A1-05D8-841B-6BCD8AE71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6AFF-A629-49F3-AA1E-810A9CCEDA77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CBEA6-FB66-952C-8CE5-F70320746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769693-F24C-4A70-2AE1-6F36D826A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A4F27-EA57-4C5A-AD3E-C822B417A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5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237B591-076E-9437-E03A-9A634424C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878468"/>
              </p:ext>
            </p:extLst>
          </p:nvPr>
        </p:nvGraphicFramePr>
        <p:xfrm>
          <a:off x="411892" y="709420"/>
          <a:ext cx="8336692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8346">
                  <a:extLst>
                    <a:ext uri="{9D8B030D-6E8A-4147-A177-3AD203B41FA5}">
                      <a16:colId xmlns:a16="http://schemas.microsoft.com/office/drawing/2014/main" val="2488144777"/>
                    </a:ext>
                  </a:extLst>
                </a:gridCol>
                <a:gridCol w="4168346">
                  <a:extLst>
                    <a:ext uri="{9D8B030D-6E8A-4147-A177-3AD203B41FA5}">
                      <a16:colId xmlns:a16="http://schemas.microsoft.com/office/drawing/2014/main" val="42852433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補足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091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自転車来場可否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駐輪場対策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正門前に駐輪場スペースを置く</a:t>
                      </a:r>
                    </a:p>
                    <a:p>
                      <a:endParaRPr kumimoji="1" lang="ja-JP" altLang="en-US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089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エクセルの場所取り禁止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endParaRPr kumimoji="1" lang="ja-JP" altLang="en-US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47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公募方法改善、自治会応援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（企画スタッフ、当日設営支援）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スタッフについては口ｺﾐで若干名あり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当日片付け支援についてパンフ記載・飲み物提供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25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遊具（バスケットゴール、雲梯など）使用禁止にする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危険防止の観点から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86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出店者・設営応援者への情報伝達方法改善</a:t>
                      </a:r>
                      <a:br>
                        <a:rPr kumimoji="1" lang="en-US" altLang="ja-JP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</a:br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（車使用時間・消灯・設営手順など）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全体会議は出席率悪く、要項配布しても末端まで情報伝わらず　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現場でチラシ配布</a:t>
                      </a:r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などしては？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044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食べ物販売時間（売り切れ対策）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行列改善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開店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部制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871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汁物廃棄対策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endParaRPr kumimoji="1" lang="ja-JP" altLang="en-US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手洗い場に汁粉、麺の廃棄あり　ザル設置する？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0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上演数・時間検討</a:t>
                      </a:r>
                    </a:p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予定時間に終了するステージ進行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出し物間にインターバル挿入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403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グラウンド上演するフィナーレが</a:t>
                      </a:r>
                      <a:br>
                        <a:rPr kumimoji="1" lang="en-US" altLang="ja-JP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</a:br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良く見えないことの改善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必要であればステージ上で実施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2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雨天時の対応を具体的に定めておく</a:t>
                      </a:r>
                      <a:endParaRPr kumimoji="1" lang="en-US" altLang="ja-JP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endParaRPr kumimoji="1" lang="ja-JP" altLang="en-US" sz="1400" dirty="0"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開催可否決定以前に食材手配が必要な店舗への対応　自己解決、条件・希望確認など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69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120464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F7DD19-7B4B-EB15-A348-57C8DEAF9756}"/>
              </a:ext>
            </a:extLst>
          </p:cNvPr>
          <p:cNvSpPr txBox="1"/>
          <p:nvPr/>
        </p:nvSpPr>
        <p:spPr>
          <a:xfrm>
            <a:off x="274320" y="27432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要改善方法検討項目</a:t>
            </a:r>
          </a:p>
        </p:txBody>
      </p:sp>
    </p:spTree>
    <p:extLst>
      <p:ext uri="{BB962C8B-B14F-4D97-AF65-F5344CB8AC3E}">
        <p14:creationId xmlns:p14="http://schemas.microsoft.com/office/powerpoint/2010/main" val="45319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417B8-0AA6-7AD3-D013-68635634A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1294D81-F3A6-A35A-AD6A-77101A762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838646"/>
              </p:ext>
            </p:extLst>
          </p:nvPr>
        </p:nvGraphicFramePr>
        <p:xfrm>
          <a:off x="411892" y="709420"/>
          <a:ext cx="8336692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8346">
                  <a:extLst>
                    <a:ext uri="{9D8B030D-6E8A-4147-A177-3AD203B41FA5}">
                      <a16:colId xmlns:a16="http://schemas.microsoft.com/office/drawing/2014/main" val="2488144777"/>
                    </a:ext>
                  </a:extLst>
                </a:gridCol>
                <a:gridCol w="4168346">
                  <a:extLst>
                    <a:ext uri="{9D8B030D-6E8A-4147-A177-3AD203B41FA5}">
                      <a16:colId xmlns:a16="http://schemas.microsoft.com/office/drawing/2014/main" val="42852433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補足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091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評判がよく次年度も継続したいこと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・椅子持ち込み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・大型発電機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・中学生設営支援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・横断歩道照明（街路灯付近の樹木剪定も）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089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着手済み改善項目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・店舗前面の照明機器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・グラウンドマークとライン引き図面の整合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25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866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044994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99F44D5-C306-0DD7-F78F-014BC57B2648}"/>
              </a:ext>
            </a:extLst>
          </p:cNvPr>
          <p:cNvSpPr txBox="1"/>
          <p:nvPr/>
        </p:nvSpPr>
        <p:spPr>
          <a:xfrm>
            <a:off x="274320" y="27432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3578200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259</Words>
  <Application>Microsoft Office PowerPoint</Application>
  <PresentationFormat>画面に合わせる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AR P丸ゴシック体E</vt:lpstr>
      <vt:lpstr>AR丸ゴシック体E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日吉台まつり 次回検討意見</dc:title>
  <dc:creator>治彦 西</dc:creator>
  <cp:lastModifiedBy>治彦 西</cp:lastModifiedBy>
  <cp:revision>10</cp:revision>
  <cp:lastPrinted>2024-12-09T07:06:58Z</cp:lastPrinted>
  <dcterms:created xsi:type="dcterms:W3CDTF">2023-11-24T23:30:19Z</dcterms:created>
  <dcterms:modified xsi:type="dcterms:W3CDTF">2025-06-17T09:14:35Z</dcterms:modified>
</cp:coreProperties>
</file>