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65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40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2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54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28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3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42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6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0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58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38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390F-350C-4D99-8CB4-79C586F1CB7B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B2957-0283-469A-BB8D-2FB68E91D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8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43F42D-6AD0-491C-94E2-5802B4733C43}"/>
              </a:ext>
            </a:extLst>
          </p:cNvPr>
          <p:cNvSpPr/>
          <p:nvPr/>
        </p:nvSpPr>
        <p:spPr>
          <a:xfrm>
            <a:off x="20230" y="-28687"/>
            <a:ext cx="7560000" cy="106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1A238AB-F54A-4C6A-AE26-0E6B6DD36369}"/>
              </a:ext>
            </a:extLst>
          </p:cNvPr>
          <p:cNvSpPr txBox="1"/>
          <p:nvPr/>
        </p:nvSpPr>
        <p:spPr>
          <a:xfrm>
            <a:off x="440780" y="1716357"/>
            <a:ext cx="6663792" cy="162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989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玄関灯・門灯 点灯に</a:t>
            </a:r>
            <a:endParaRPr kumimoji="1" lang="en-US" altLang="ja-JP" sz="4989" b="1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4989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ご協力ください！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2372E3A-7003-41F3-8D17-AA9C89C09F1E}"/>
              </a:ext>
            </a:extLst>
          </p:cNvPr>
          <p:cNvSpPr txBox="1"/>
          <p:nvPr/>
        </p:nvSpPr>
        <p:spPr>
          <a:xfrm>
            <a:off x="348895" y="3398473"/>
            <a:ext cx="7038312" cy="1244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48" indent="-712748">
              <a:buFont typeface="Wingdings" panose="05000000000000000000" pitchFamily="2" charset="2"/>
              <a:buChar char="ü"/>
            </a:pPr>
            <a:r>
              <a:rPr kumimoji="1" lang="ja-JP" altLang="en-US" sz="3742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夜道も明るくて安心</a:t>
            </a:r>
            <a:endParaRPr kumimoji="1" lang="en-US" altLang="ja-JP" sz="3742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712748" indent="-712748">
              <a:buFont typeface="Wingdings" panose="05000000000000000000" pitchFamily="2" charset="2"/>
              <a:buChar char="ü"/>
            </a:pPr>
            <a:r>
              <a:rPr kumimoji="1" lang="ja-JP" altLang="en-US" sz="3742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泥棒に狙われにくい街づくり</a:t>
            </a:r>
            <a:endParaRPr kumimoji="1" lang="en-US" altLang="ja-JP" sz="3742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2F2712E-EFDE-4A23-AB48-4405BB861165}"/>
              </a:ext>
            </a:extLst>
          </p:cNvPr>
          <p:cNvSpPr txBox="1"/>
          <p:nvPr/>
        </p:nvSpPr>
        <p:spPr>
          <a:xfrm>
            <a:off x="284401" y="8925518"/>
            <a:ext cx="6869634" cy="1627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5467" indent="-445467">
              <a:buFont typeface="Arial" panose="020B0604020202020204" pitchFamily="34" charset="0"/>
              <a:buChar char="•"/>
            </a:pP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門灯点灯やセンサーライト取り付けは多くの警察で防犯対策として推薦されています。</a:t>
            </a:r>
            <a:endParaRPr kumimoji="1" lang="en-US" altLang="ja-JP" sz="2494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445467" indent="-445467">
              <a:buFont typeface="Arial" panose="020B0604020202020204" pitchFamily="34" charset="0"/>
              <a:buChar char="•"/>
            </a:pP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電気代は</a:t>
            </a:r>
            <a:r>
              <a:rPr kumimoji="1" lang="en-US" altLang="ja-JP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LED</a:t>
            </a: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電球（４０</a:t>
            </a:r>
            <a:r>
              <a:rPr kumimoji="1" lang="en-US" altLang="ja-JP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W</a:t>
            </a: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電球相当）の場合、</a:t>
            </a:r>
            <a:r>
              <a:rPr kumimoji="1" lang="en-US" altLang="ja-JP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r>
              <a:rPr kumimoji="1" lang="en-US" altLang="ja-JP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12</a:t>
            </a: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時間点灯でも月</a:t>
            </a:r>
            <a:r>
              <a:rPr kumimoji="1" lang="en-US" altLang="ja-JP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60</a:t>
            </a:r>
            <a:r>
              <a:rPr kumimoji="1" lang="ja-JP" altLang="en-US" sz="2494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円程度です。</a:t>
            </a:r>
            <a:endParaRPr kumimoji="1" lang="en-US" altLang="ja-JP" sz="2494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4F8ABC-F594-B3B8-D8E8-B699FC1360DA}"/>
              </a:ext>
            </a:extLst>
          </p:cNvPr>
          <p:cNvSpPr txBox="1"/>
          <p:nvPr/>
        </p:nvSpPr>
        <p:spPr>
          <a:xfrm>
            <a:off x="228347" y="291283"/>
            <a:ext cx="7088657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483" b="1" dirty="0"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市街灯＋私</a:t>
            </a:r>
            <a:r>
              <a:rPr kumimoji="1" lang="ja-JP" altLang="en-US" sz="7483" b="1" dirty="0">
                <a:solidFill>
                  <a:srgbClr val="FFFF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街灯</a:t>
            </a: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70C49757-FAEE-94E0-C985-5EE981B8F75C}"/>
              </a:ext>
            </a:extLst>
          </p:cNvPr>
          <p:cNvGrpSpPr/>
          <p:nvPr/>
        </p:nvGrpSpPr>
        <p:grpSpPr>
          <a:xfrm>
            <a:off x="252319" y="4871843"/>
            <a:ext cx="7010002" cy="3985423"/>
            <a:chOff x="75608" y="3331114"/>
            <a:chExt cx="4496393" cy="2556352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7D9BCAFD-EB6A-4CED-B059-13C0F50960DF}"/>
                </a:ext>
              </a:extLst>
            </p:cNvPr>
            <p:cNvSpPr/>
            <p:nvPr/>
          </p:nvSpPr>
          <p:spPr>
            <a:xfrm>
              <a:off x="75608" y="5427916"/>
              <a:ext cx="2270633" cy="4595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682D9B1-34D3-4D5C-843E-ECCCDA8C8CFD}"/>
                </a:ext>
              </a:extLst>
            </p:cNvPr>
            <p:cNvSpPr/>
            <p:nvPr/>
          </p:nvSpPr>
          <p:spPr>
            <a:xfrm>
              <a:off x="2346241" y="5344361"/>
              <a:ext cx="2225760" cy="5431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3F1F229A-6FCA-2926-35C6-950959160C0F}"/>
                </a:ext>
              </a:extLst>
            </p:cNvPr>
            <p:cNvGrpSpPr/>
            <p:nvPr/>
          </p:nvGrpSpPr>
          <p:grpSpPr>
            <a:xfrm>
              <a:off x="3155482" y="3756825"/>
              <a:ext cx="1055405" cy="967840"/>
              <a:chOff x="2698279" y="3756825"/>
              <a:chExt cx="1055405" cy="967840"/>
            </a:xfrm>
          </p:grpSpPr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F5714CAE-7190-466E-A877-6CB480BC2222}"/>
                  </a:ext>
                </a:extLst>
              </p:cNvPr>
              <p:cNvSpPr/>
              <p:nvPr/>
            </p:nvSpPr>
            <p:spPr>
              <a:xfrm>
                <a:off x="2698279" y="3756825"/>
                <a:ext cx="1055405" cy="9678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B9361CB0-B0BD-435F-A30A-B13DD91A6AC4}"/>
                  </a:ext>
                </a:extLst>
              </p:cNvPr>
              <p:cNvSpPr/>
              <p:nvPr/>
            </p:nvSpPr>
            <p:spPr>
              <a:xfrm>
                <a:off x="3381703" y="3856045"/>
                <a:ext cx="247301" cy="339441"/>
              </a:xfrm>
              <a:prstGeom prst="rect">
                <a:avLst/>
              </a:prstGeom>
              <a:solidFill>
                <a:srgbClr val="C9C4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CEB63079-ABD0-4019-A7E6-C62882228538}"/>
                  </a:ext>
                </a:extLst>
              </p:cNvPr>
              <p:cNvSpPr/>
              <p:nvPr/>
            </p:nvSpPr>
            <p:spPr>
              <a:xfrm>
                <a:off x="3098178" y="3856045"/>
                <a:ext cx="247301" cy="339441"/>
              </a:xfrm>
              <a:prstGeom prst="rect">
                <a:avLst/>
              </a:prstGeom>
              <a:solidFill>
                <a:srgbClr val="C9C4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91F020F4-2252-C3D7-39F1-E3174A7894CC}"/>
                </a:ext>
              </a:extLst>
            </p:cNvPr>
            <p:cNvGrpSpPr/>
            <p:nvPr/>
          </p:nvGrpSpPr>
          <p:grpSpPr>
            <a:xfrm>
              <a:off x="2906323" y="4615000"/>
              <a:ext cx="1596221" cy="967840"/>
              <a:chOff x="2583593" y="4615000"/>
              <a:chExt cx="1596221" cy="967840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9EF1DA8B-CC7B-4F3D-A1A6-A0D623BDA4CC}"/>
                  </a:ext>
                </a:extLst>
              </p:cNvPr>
              <p:cNvSpPr/>
              <p:nvPr/>
            </p:nvSpPr>
            <p:spPr>
              <a:xfrm>
                <a:off x="2583593" y="4615000"/>
                <a:ext cx="1596221" cy="9678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88464F24-8B95-44DD-B777-CD8E9D16D77C}"/>
                  </a:ext>
                </a:extLst>
              </p:cNvPr>
              <p:cNvSpPr/>
              <p:nvPr/>
            </p:nvSpPr>
            <p:spPr>
              <a:xfrm>
                <a:off x="3849452" y="4724666"/>
                <a:ext cx="247301" cy="717177"/>
              </a:xfrm>
              <a:prstGeom prst="rect">
                <a:avLst/>
              </a:prstGeom>
              <a:solidFill>
                <a:srgbClr val="C9C4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FE8B6271-4132-444E-A4B4-E57B2ACBC45F}"/>
                  </a:ext>
                </a:extLst>
              </p:cNvPr>
              <p:cNvSpPr/>
              <p:nvPr/>
            </p:nvSpPr>
            <p:spPr>
              <a:xfrm>
                <a:off x="3565927" y="4724666"/>
                <a:ext cx="247301" cy="717177"/>
              </a:xfrm>
              <a:prstGeom prst="rect">
                <a:avLst/>
              </a:prstGeom>
              <a:solidFill>
                <a:srgbClr val="C9C4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</p:grp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751FA389-C1B1-4804-9830-E42E57B6D3B0}"/>
                </a:ext>
              </a:extLst>
            </p:cNvPr>
            <p:cNvSpPr/>
            <p:nvPr/>
          </p:nvSpPr>
          <p:spPr>
            <a:xfrm>
              <a:off x="913353" y="5063412"/>
              <a:ext cx="206082" cy="21515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B2D265F-071E-405D-9C88-90A20C015870}"/>
                </a:ext>
              </a:extLst>
            </p:cNvPr>
            <p:cNvSpPr/>
            <p:nvPr/>
          </p:nvSpPr>
          <p:spPr>
            <a:xfrm>
              <a:off x="920153" y="5291490"/>
              <a:ext cx="185494" cy="4595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283B0A84-9659-44D3-AEBF-62EA5DA5F7F4}"/>
                </a:ext>
              </a:extLst>
            </p:cNvPr>
            <p:cNvSpPr/>
            <p:nvPr/>
          </p:nvSpPr>
          <p:spPr>
            <a:xfrm>
              <a:off x="2690323" y="5106404"/>
              <a:ext cx="185494" cy="4595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A32360D5-048C-C238-FE25-4F2C3FDB720E}"/>
                </a:ext>
              </a:extLst>
            </p:cNvPr>
            <p:cNvGrpSpPr/>
            <p:nvPr/>
          </p:nvGrpSpPr>
          <p:grpSpPr>
            <a:xfrm>
              <a:off x="1094863" y="4051006"/>
              <a:ext cx="1461327" cy="1531834"/>
              <a:chOff x="879707" y="4051006"/>
              <a:chExt cx="1461327" cy="1531834"/>
            </a:xfrm>
          </p:grpSpPr>
          <p:sp>
            <p:nvSpPr>
              <p:cNvPr id="4" name="二等辺三角形 3">
                <a:extLst>
                  <a:ext uri="{FF2B5EF4-FFF2-40B4-BE49-F238E27FC236}">
                    <a16:creationId xmlns:a16="http://schemas.microsoft.com/office/drawing/2014/main" id="{24B95453-CD0D-4B31-9819-A29B0792A544}"/>
                  </a:ext>
                </a:extLst>
              </p:cNvPr>
              <p:cNvSpPr/>
              <p:nvPr/>
            </p:nvSpPr>
            <p:spPr>
              <a:xfrm>
                <a:off x="879707" y="4051006"/>
                <a:ext cx="1461327" cy="56399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B6A41E63-A46E-4666-BA96-B39D11CDDB24}"/>
                  </a:ext>
                </a:extLst>
              </p:cNvPr>
              <p:cNvSpPr/>
              <p:nvPr/>
            </p:nvSpPr>
            <p:spPr>
              <a:xfrm>
                <a:off x="1085790" y="4615000"/>
                <a:ext cx="1049158" cy="9678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C604564E-B702-49E6-B9A7-C39899099BB4}"/>
                  </a:ext>
                </a:extLst>
              </p:cNvPr>
              <p:cNvSpPr/>
              <p:nvPr/>
            </p:nvSpPr>
            <p:spPr>
              <a:xfrm>
                <a:off x="1526274" y="4631537"/>
                <a:ext cx="209407" cy="314898"/>
              </a:xfrm>
              <a:prstGeom prst="rect">
                <a:avLst/>
              </a:prstGeom>
              <a:solidFill>
                <a:srgbClr val="C9C4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4F41390D-FB74-488F-BFC9-CB2CF3B0415B}"/>
                  </a:ext>
                </a:extLst>
              </p:cNvPr>
              <p:cNvSpPr/>
              <p:nvPr/>
            </p:nvSpPr>
            <p:spPr>
              <a:xfrm>
                <a:off x="1790671" y="4631537"/>
                <a:ext cx="209407" cy="314898"/>
              </a:xfrm>
              <a:prstGeom prst="rect">
                <a:avLst/>
              </a:prstGeom>
              <a:solidFill>
                <a:srgbClr val="C9C4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A00E97CD-A580-C34C-2697-9FC75DFAF320}"/>
                </a:ext>
              </a:extLst>
            </p:cNvPr>
            <p:cNvGrpSpPr/>
            <p:nvPr/>
          </p:nvGrpSpPr>
          <p:grpSpPr>
            <a:xfrm>
              <a:off x="2178842" y="4461423"/>
              <a:ext cx="1237031" cy="1052006"/>
              <a:chOff x="1936797" y="4461423"/>
              <a:chExt cx="1237031" cy="1052006"/>
            </a:xfrm>
          </p:grpSpPr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410A512D-8728-4722-A68D-E7109BBF0B6D}"/>
                  </a:ext>
                </a:extLst>
              </p:cNvPr>
              <p:cNvSpPr/>
              <p:nvPr/>
            </p:nvSpPr>
            <p:spPr>
              <a:xfrm>
                <a:off x="2413730" y="4976375"/>
                <a:ext cx="247301" cy="12672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5A87A2E2-AC2B-469C-A247-D2E7C602F9FC}"/>
                  </a:ext>
                </a:extLst>
              </p:cNvPr>
              <p:cNvGrpSpPr/>
              <p:nvPr/>
            </p:nvGrpSpPr>
            <p:grpSpPr>
              <a:xfrm>
                <a:off x="1936797" y="4461423"/>
                <a:ext cx="1237031" cy="1052006"/>
                <a:chOff x="5752731" y="1518082"/>
                <a:chExt cx="1223638" cy="1052006"/>
              </a:xfrm>
            </p:grpSpPr>
            <p:sp>
              <p:nvSpPr>
                <p:cNvPr id="25" name="二等辺三角形 24">
                  <a:extLst>
                    <a:ext uri="{FF2B5EF4-FFF2-40B4-BE49-F238E27FC236}">
                      <a16:creationId xmlns:a16="http://schemas.microsoft.com/office/drawing/2014/main" id="{8EACA46E-A84E-408A-937C-5CBADE4EDB21}"/>
                    </a:ext>
                  </a:extLst>
                </p:cNvPr>
                <p:cNvSpPr/>
                <p:nvPr/>
              </p:nvSpPr>
              <p:spPr>
                <a:xfrm>
                  <a:off x="6276513" y="1518082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  <p:sp>
              <p:nvSpPr>
                <p:cNvPr id="26" name="二等辺三角形 25">
                  <a:extLst>
                    <a:ext uri="{FF2B5EF4-FFF2-40B4-BE49-F238E27FC236}">
                      <a16:creationId xmlns:a16="http://schemas.microsoft.com/office/drawing/2014/main" id="{E370D6B1-97CE-49E3-9270-3B666975A746}"/>
                    </a:ext>
                  </a:extLst>
                </p:cNvPr>
                <p:cNvSpPr/>
                <p:nvPr/>
              </p:nvSpPr>
              <p:spPr>
                <a:xfrm rot="2663078">
                  <a:off x="6597589" y="1670482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  <p:sp>
              <p:nvSpPr>
                <p:cNvPr id="27" name="二等辺三角形 26">
                  <a:extLst>
                    <a:ext uri="{FF2B5EF4-FFF2-40B4-BE49-F238E27FC236}">
                      <a16:creationId xmlns:a16="http://schemas.microsoft.com/office/drawing/2014/main" id="{4079B69D-FE80-45BB-B01D-2A31035FCA5A}"/>
                    </a:ext>
                  </a:extLst>
                </p:cNvPr>
                <p:cNvSpPr/>
                <p:nvPr/>
              </p:nvSpPr>
              <p:spPr>
                <a:xfrm rot="5400000">
                  <a:off x="6741111" y="1964926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  <p:sp>
              <p:nvSpPr>
                <p:cNvPr id="28" name="二等辺三角形 27">
                  <a:extLst>
                    <a:ext uri="{FF2B5EF4-FFF2-40B4-BE49-F238E27FC236}">
                      <a16:creationId xmlns:a16="http://schemas.microsoft.com/office/drawing/2014/main" id="{3EA07B3F-A4F5-4004-8E1E-5CE2EA7EE783}"/>
                    </a:ext>
                  </a:extLst>
                </p:cNvPr>
                <p:cNvSpPr/>
                <p:nvPr/>
              </p:nvSpPr>
              <p:spPr>
                <a:xfrm rot="18936922" flipH="1">
                  <a:off x="5959880" y="1654204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  <p:sp>
              <p:nvSpPr>
                <p:cNvPr id="29" name="二等辺三角形 28">
                  <a:extLst>
                    <a:ext uri="{FF2B5EF4-FFF2-40B4-BE49-F238E27FC236}">
                      <a16:creationId xmlns:a16="http://schemas.microsoft.com/office/drawing/2014/main" id="{65D2050F-2027-4719-8DB3-4C663B23EAF2}"/>
                    </a:ext>
                  </a:extLst>
                </p:cNvPr>
                <p:cNvSpPr/>
                <p:nvPr/>
              </p:nvSpPr>
              <p:spPr>
                <a:xfrm rot="16200000" flipH="1">
                  <a:off x="5828191" y="1957526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  <p:sp>
              <p:nvSpPr>
                <p:cNvPr id="30" name="二等辺三角形 29">
                  <a:extLst>
                    <a:ext uri="{FF2B5EF4-FFF2-40B4-BE49-F238E27FC236}">
                      <a16:creationId xmlns:a16="http://schemas.microsoft.com/office/drawing/2014/main" id="{DB5A84BE-7299-4216-AA7D-E0190A8A0AF8}"/>
                    </a:ext>
                  </a:extLst>
                </p:cNvPr>
                <p:cNvSpPr/>
                <p:nvPr/>
              </p:nvSpPr>
              <p:spPr>
                <a:xfrm rot="2663078" flipH="1" flipV="1">
                  <a:off x="5943607" y="2250489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  <p:sp>
              <p:nvSpPr>
                <p:cNvPr id="31" name="二等辺三角形 30">
                  <a:extLst>
                    <a:ext uri="{FF2B5EF4-FFF2-40B4-BE49-F238E27FC236}">
                      <a16:creationId xmlns:a16="http://schemas.microsoft.com/office/drawing/2014/main" id="{B022DC98-A3A5-465A-8835-FBB69AF7E642}"/>
                    </a:ext>
                  </a:extLst>
                </p:cNvPr>
                <p:cNvSpPr/>
                <p:nvPr/>
              </p:nvSpPr>
              <p:spPr>
                <a:xfrm rot="18936922" flipV="1">
                  <a:off x="6597589" y="2259370"/>
                  <a:ext cx="159798" cy="31071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6"/>
                </a:p>
              </p:txBody>
            </p:sp>
          </p:grpSp>
        </p:grp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33411662-B4F0-4FE4-B156-B60B4B912A2C}"/>
                </a:ext>
              </a:extLst>
            </p:cNvPr>
            <p:cNvGrpSpPr/>
            <p:nvPr/>
          </p:nvGrpSpPr>
          <p:grpSpPr>
            <a:xfrm>
              <a:off x="398110" y="4563907"/>
              <a:ext cx="1237031" cy="1052006"/>
              <a:chOff x="5752731" y="1518082"/>
              <a:chExt cx="1223638" cy="1052006"/>
            </a:xfrm>
          </p:grpSpPr>
          <p:sp>
            <p:nvSpPr>
              <p:cNvPr id="34" name="二等辺三角形 33">
                <a:extLst>
                  <a:ext uri="{FF2B5EF4-FFF2-40B4-BE49-F238E27FC236}">
                    <a16:creationId xmlns:a16="http://schemas.microsoft.com/office/drawing/2014/main" id="{275D8E5A-2723-4CD8-96C6-D88C9B8744A8}"/>
                  </a:ext>
                </a:extLst>
              </p:cNvPr>
              <p:cNvSpPr/>
              <p:nvPr/>
            </p:nvSpPr>
            <p:spPr>
              <a:xfrm>
                <a:off x="6276513" y="1518082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5" name="二等辺三角形 34">
                <a:extLst>
                  <a:ext uri="{FF2B5EF4-FFF2-40B4-BE49-F238E27FC236}">
                    <a16:creationId xmlns:a16="http://schemas.microsoft.com/office/drawing/2014/main" id="{7B097BBB-01F3-40FA-A1C2-0CED183E5D20}"/>
                  </a:ext>
                </a:extLst>
              </p:cNvPr>
              <p:cNvSpPr/>
              <p:nvPr/>
            </p:nvSpPr>
            <p:spPr>
              <a:xfrm rot="2663078">
                <a:off x="6597589" y="1670482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6" name="二等辺三角形 35">
                <a:extLst>
                  <a:ext uri="{FF2B5EF4-FFF2-40B4-BE49-F238E27FC236}">
                    <a16:creationId xmlns:a16="http://schemas.microsoft.com/office/drawing/2014/main" id="{A4A0EE0B-19F3-49AB-A92E-FBF2F92A8EA3}"/>
                  </a:ext>
                </a:extLst>
              </p:cNvPr>
              <p:cNvSpPr/>
              <p:nvPr/>
            </p:nvSpPr>
            <p:spPr>
              <a:xfrm rot="5400000">
                <a:off x="6741111" y="1964926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7" name="二等辺三角形 36">
                <a:extLst>
                  <a:ext uri="{FF2B5EF4-FFF2-40B4-BE49-F238E27FC236}">
                    <a16:creationId xmlns:a16="http://schemas.microsoft.com/office/drawing/2014/main" id="{08BC43B8-98BF-47BD-AE58-847FE3B74BAE}"/>
                  </a:ext>
                </a:extLst>
              </p:cNvPr>
              <p:cNvSpPr/>
              <p:nvPr/>
            </p:nvSpPr>
            <p:spPr>
              <a:xfrm rot="18936922" flipH="1">
                <a:off x="5959880" y="1654204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8" name="二等辺三角形 37">
                <a:extLst>
                  <a:ext uri="{FF2B5EF4-FFF2-40B4-BE49-F238E27FC236}">
                    <a16:creationId xmlns:a16="http://schemas.microsoft.com/office/drawing/2014/main" id="{2779D7BE-6B0C-40AB-B39E-635EEDD1F381}"/>
                  </a:ext>
                </a:extLst>
              </p:cNvPr>
              <p:cNvSpPr/>
              <p:nvPr/>
            </p:nvSpPr>
            <p:spPr>
              <a:xfrm rot="16200000" flipH="1">
                <a:off x="5828191" y="1957526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9" name="二等辺三角形 38">
                <a:extLst>
                  <a:ext uri="{FF2B5EF4-FFF2-40B4-BE49-F238E27FC236}">
                    <a16:creationId xmlns:a16="http://schemas.microsoft.com/office/drawing/2014/main" id="{C5C71668-8C80-4098-9B5F-391D92873B40}"/>
                  </a:ext>
                </a:extLst>
              </p:cNvPr>
              <p:cNvSpPr/>
              <p:nvPr/>
            </p:nvSpPr>
            <p:spPr>
              <a:xfrm rot="2663078" flipH="1" flipV="1">
                <a:off x="5943607" y="2250489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40" name="二等辺三角形 39">
                <a:extLst>
                  <a:ext uri="{FF2B5EF4-FFF2-40B4-BE49-F238E27FC236}">
                    <a16:creationId xmlns:a16="http://schemas.microsoft.com/office/drawing/2014/main" id="{48FADA04-6387-4725-B806-30CD8C93DCB7}"/>
                  </a:ext>
                </a:extLst>
              </p:cNvPr>
              <p:cNvSpPr/>
              <p:nvPr/>
            </p:nvSpPr>
            <p:spPr>
              <a:xfrm rot="18936922" flipV="1">
                <a:off x="6597589" y="2259370"/>
                <a:ext cx="159798" cy="310718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</p:grp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75C0DC10-EF02-1064-651C-8D046731BB84}"/>
                </a:ext>
              </a:extLst>
            </p:cNvPr>
            <p:cNvSpPr/>
            <p:nvPr/>
          </p:nvSpPr>
          <p:spPr>
            <a:xfrm>
              <a:off x="170329" y="3949551"/>
              <a:ext cx="112852" cy="1526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0A6790F0-DA7D-C290-8E48-E6AA065E2D94}"/>
                </a:ext>
              </a:extLst>
            </p:cNvPr>
            <p:cNvSpPr/>
            <p:nvPr/>
          </p:nvSpPr>
          <p:spPr>
            <a:xfrm rot="9053787">
              <a:off x="232358" y="3852469"/>
              <a:ext cx="247301" cy="1267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:a16="http://schemas.microsoft.com/office/drawing/2014/main" id="{833F1400-499A-A347-1EC4-524D3CE0D264}"/>
                </a:ext>
              </a:extLst>
            </p:cNvPr>
            <p:cNvSpPr/>
            <p:nvPr/>
          </p:nvSpPr>
          <p:spPr>
            <a:xfrm rot="9053787">
              <a:off x="472476" y="4134743"/>
              <a:ext cx="161547" cy="310718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49" name="二等辺三角形 48">
              <a:extLst>
                <a:ext uri="{FF2B5EF4-FFF2-40B4-BE49-F238E27FC236}">
                  <a16:creationId xmlns:a16="http://schemas.microsoft.com/office/drawing/2014/main" id="{4B41C983-829B-D451-EF7C-3D89BC1D06D7}"/>
                </a:ext>
              </a:extLst>
            </p:cNvPr>
            <p:cNvSpPr/>
            <p:nvPr/>
          </p:nvSpPr>
          <p:spPr>
            <a:xfrm rot="11716865">
              <a:off x="114742" y="4159462"/>
              <a:ext cx="161547" cy="310718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51" name="二等辺三角形 50">
              <a:extLst>
                <a:ext uri="{FF2B5EF4-FFF2-40B4-BE49-F238E27FC236}">
                  <a16:creationId xmlns:a16="http://schemas.microsoft.com/office/drawing/2014/main" id="{9C3E635E-765F-12C7-98D2-F4E35FD679BA}"/>
                </a:ext>
              </a:extLst>
            </p:cNvPr>
            <p:cNvSpPr/>
            <p:nvPr/>
          </p:nvSpPr>
          <p:spPr>
            <a:xfrm rot="6390709" flipH="1">
              <a:off x="685951" y="3860115"/>
              <a:ext cx="161547" cy="310718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52" name="二等辺三角形 51">
              <a:extLst>
                <a:ext uri="{FF2B5EF4-FFF2-40B4-BE49-F238E27FC236}">
                  <a16:creationId xmlns:a16="http://schemas.microsoft.com/office/drawing/2014/main" id="{02639530-27E8-72F2-93D1-5D54EE617160}"/>
                </a:ext>
              </a:extLst>
            </p:cNvPr>
            <p:cNvSpPr/>
            <p:nvPr/>
          </p:nvSpPr>
          <p:spPr>
            <a:xfrm rot="3653787" flipH="1">
              <a:off x="655614" y="3528636"/>
              <a:ext cx="159798" cy="314119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53" name="二等辺三角形 52">
              <a:extLst>
                <a:ext uri="{FF2B5EF4-FFF2-40B4-BE49-F238E27FC236}">
                  <a16:creationId xmlns:a16="http://schemas.microsoft.com/office/drawing/2014/main" id="{62D7E341-3055-F422-3CC5-C170C69E649C}"/>
                </a:ext>
              </a:extLst>
            </p:cNvPr>
            <p:cNvSpPr/>
            <p:nvPr/>
          </p:nvSpPr>
          <p:spPr>
            <a:xfrm rot="11716865" flipH="1" flipV="1">
              <a:off x="410298" y="3331114"/>
              <a:ext cx="161547" cy="310718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</p:grpSp>
    </p:spTree>
    <p:extLst>
      <p:ext uri="{BB962C8B-B14F-4D97-AF65-F5344CB8AC3E}">
        <p14:creationId xmlns:p14="http://schemas.microsoft.com/office/powerpoint/2010/main" val="392473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1A238AB-F54A-4C6A-AE26-0E6B6DD36369}"/>
              </a:ext>
            </a:extLst>
          </p:cNvPr>
          <p:cNvSpPr txBox="1"/>
          <p:nvPr/>
        </p:nvSpPr>
        <p:spPr>
          <a:xfrm>
            <a:off x="440780" y="1716357"/>
            <a:ext cx="6663792" cy="162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989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玄関灯・門灯 点灯に</a:t>
            </a:r>
            <a:endParaRPr kumimoji="1" lang="en-US" altLang="ja-JP" sz="4989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4989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ご協力ください！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2372E3A-7003-41F3-8D17-AA9C89C09F1E}"/>
              </a:ext>
            </a:extLst>
          </p:cNvPr>
          <p:cNvSpPr txBox="1"/>
          <p:nvPr/>
        </p:nvSpPr>
        <p:spPr>
          <a:xfrm>
            <a:off x="348895" y="3398473"/>
            <a:ext cx="7038312" cy="1244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48" indent="-712748">
              <a:buFont typeface="Wingdings" panose="05000000000000000000" pitchFamily="2" charset="2"/>
              <a:buChar char="ü"/>
            </a:pPr>
            <a:r>
              <a:rPr kumimoji="1" lang="ja-JP" altLang="en-US" sz="3742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夜道も明るくて安心</a:t>
            </a:r>
            <a:endParaRPr kumimoji="1" lang="en-US" altLang="ja-JP" sz="3742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712748" indent="-712748">
              <a:buFont typeface="Wingdings" panose="05000000000000000000" pitchFamily="2" charset="2"/>
              <a:buChar char="ü"/>
            </a:pPr>
            <a:r>
              <a:rPr kumimoji="1" lang="ja-JP" altLang="en-US" sz="3742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泥棒に狙われにくい街づくり</a:t>
            </a:r>
            <a:endParaRPr kumimoji="1" lang="en-US" altLang="ja-JP" sz="3742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2F2712E-EFDE-4A23-AB48-4405BB861165}"/>
              </a:ext>
            </a:extLst>
          </p:cNvPr>
          <p:cNvSpPr txBox="1"/>
          <p:nvPr/>
        </p:nvSpPr>
        <p:spPr>
          <a:xfrm>
            <a:off x="284401" y="8925518"/>
            <a:ext cx="6869634" cy="1627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5467" indent="-445467">
              <a:buFont typeface="Arial" panose="020B0604020202020204" pitchFamily="34" charset="0"/>
              <a:buChar char="•"/>
            </a:pP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門灯点灯やセンサーライト取り付けは多くの警察で防犯対策として推薦されています。</a:t>
            </a:r>
            <a:endParaRPr kumimoji="1" lang="en-US" altLang="ja-JP" sz="2494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445467" indent="-445467">
              <a:buFont typeface="Arial" panose="020B0604020202020204" pitchFamily="34" charset="0"/>
              <a:buChar char="•"/>
            </a:pP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電気代は</a:t>
            </a:r>
            <a:r>
              <a:rPr kumimoji="1" lang="en-US" altLang="ja-JP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LED</a:t>
            </a: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電球（４０</a:t>
            </a:r>
            <a:r>
              <a:rPr kumimoji="1" lang="en-US" altLang="ja-JP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W</a:t>
            </a: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電球相当）の場合、</a:t>
            </a:r>
            <a:r>
              <a:rPr kumimoji="1" lang="en-US" altLang="ja-JP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r>
              <a:rPr kumimoji="1" lang="en-US" altLang="ja-JP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12</a:t>
            </a: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時間点灯でも月</a:t>
            </a:r>
            <a:r>
              <a:rPr kumimoji="1" lang="en-US" altLang="ja-JP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60</a:t>
            </a:r>
            <a:r>
              <a:rPr kumimoji="1" lang="ja-JP" altLang="en-US" sz="2494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円程度です。</a:t>
            </a:r>
            <a:endParaRPr kumimoji="1" lang="en-US" altLang="ja-JP" sz="2494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4F8ABC-F594-B3B8-D8E8-B699FC1360DA}"/>
              </a:ext>
            </a:extLst>
          </p:cNvPr>
          <p:cNvSpPr txBox="1"/>
          <p:nvPr/>
        </p:nvSpPr>
        <p:spPr>
          <a:xfrm>
            <a:off x="83126" y="83308"/>
            <a:ext cx="7380000" cy="1548000"/>
          </a:xfrm>
          <a:prstGeom prst="rect">
            <a:avLst/>
          </a:prstGeom>
          <a:pattFill prst="pct50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7483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市街灯＋私街灯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9BCAFD-EB6A-4CED-B059-13C0F50960DF}"/>
              </a:ext>
            </a:extLst>
          </p:cNvPr>
          <p:cNvSpPr/>
          <p:nvPr/>
        </p:nvSpPr>
        <p:spPr>
          <a:xfrm>
            <a:off x="252319" y="8140815"/>
            <a:ext cx="3539980" cy="716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82D9B1-34D3-4D5C-843E-ECCCDA8C8CFD}"/>
              </a:ext>
            </a:extLst>
          </p:cNvPr>
          <p:cNvSpPr/>
          <p:nvPr/>
        </p:nvSpPr>
        <p:spPr>
          <a:xfrm>
            <a:off x="3792299" y="8010550"/>
            <a:ext cx="3470022" cy="8467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714CAE-7190-466E-A877-6CB480BC2222}"/>
              </a:ext>
            </a:extLst>
          </p:cNvPr>
          <p:cNvSpPr/>
          <p:nvPr/>
        </p:nvSpPr>
        <p:spPr>
          <a:xfrm>
            <a:off x="5053928" y="5535538"/>
            <a:ext cx="1645406" cy="15088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361CB0-B0BD-435F-A30A-B13DD91A6AC4}"/>
              </a:ext>
            </a:extLst>
          </p:cNvPr>
          <p:cNvSpPr/>
          <p:nvPr/>
        </p:nvSpPr>
        <p:spPr>
          <a:xfrm>
            <a:off x="6119405" y="5690225"/>
            <a:ext cx="385549" cy="529198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B63079-ABD0-4019-A7E6-C62882228538}"/>
              </a:ext>
            </a:extLst>
          </p:cNvPr>
          <p:cNvSpPr/>
          <p:nvPr/>
        </p:nvSpPr>
        <p:spPr>
          <a:xfrm>
            <a:off x="5677382" y="5690225"/>
            <a:ext cx="385549" cy="529198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F1DA8B-CC7B-4F3D-A1A6-A0D623BDA4CC}"/>
              </a:ext>
            </a:extLst>
          </p:cNvPr>
          <p:cNvSpPr/>
          <p:nvPr/>
        </p:nvSpPr>
        <p:spPr>
          <a:xfrm>
            <a:off x="4665483" y="6873457"/>
            <a:ext cx="2488553" cy="15088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8464F24-8B95-44DD-B777-CD8E9D16D77C}"/>
              </a:ext>
            </a:extLst>
          </p:cNvPr>
          <p:cNvSpPr/>
          <p:nvPr/>
        </p:nvSpPr>
        <p:spPr>
          <a:xfrm>
            <a:off x="6638992" y="7044429"/>
            <a:ext cx="385549" cy="1118099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E8B6271-4132-444E-A4B4-E57B2ACBC45F}"/>
              </a:ext>
            </a:extLst>
          </p:cNvPr>
          <p:cNvSpPr/>
          <p:nvPr/>
        </p:nvSpPr>
        <p:spPr>
          <a:xfrm>
            <a:off x="6196969" y="7044429"/>
            <a:ext cx="385549" cy="1118099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B2D265F-071E-405D-9C88-90A20C015870}"/>
              </a:ext>
            </a:extLst>
          </p:cNvPr>
          <p:cNvSpPr/>
          <p:nvPr/>
        </p:nvSpPr>
        <p:spPr>
          <a:xfrm>
            <a:off x="1568988" y="7928123"/>
            <a:ext cx="289190" cy="716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83B0A84-9659-44D3-AEBF-62EA5DA5F7F4}"/>
              </a:ext>
            </a:extLst>
          </p:cNvPr>
          <p:cNvSpPr/>
          <p:nvPr/>
        </p:nvSpPr>
        <p:spPr>
          <a:xfrm>
            <a:off x="4328733" y="7639569"/>
            <a:ext cx="289190" cy="716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24B95453-CD0D-4B31-9819-A29B0792A544}"/>
              </a:ext>
            </a:extLst>
          </p:cNvPr>
          <p:cNvSpPr/>
          <p:nvPr/>
        </p:nvSpPr>
        <p:spPr>
          <a:xfrm>
            <a:off x="1841366" y="5994174"/>
            <a:ext cx="2278250" cy="87928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A41E63-A46E-4666-BA96-B39D11CDDB24}"/>
              </a:ext>
            </a:extLst>
          </p:cNvPr>
          <p:cNvSpPr/>
          <p:nvPr/>
        </p:nvSpPr>
        <p:spPr>
          <a:xfrm>
            <a:off x="2162655" y="6873456"/>
            <a:ext cx="1635667" cy="15088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604564E-B702-49E6-B9A7-C39899099BB4}"/>
              </a:ext>
            </a:extLst>
          </p:cNvPr>
          <p:cNvSpPr/>
          <p:nvPr/>
        </p:nvSpPr>
        <p:spPr>
          <a:xfrm>
            <a:off x="2849382" y="6899238"/>
            <a:ext cx="326471" cy="490935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F41390D-FB74-488F-BFC9-CB2CF3B0415B}"/>
              </a:ext>
            </a:extLst>
          </p:cNvPr>
          <p:cNvSpPr/>
          <p:nvPr/>
        </p:nvSpPr>
        <p:spPr>
          <a:xfrm>
            <a:off x="3261585" y="6899238"/>
            <a:ext cx="326471" cy="490935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00E97CD-A580-C34C-2697-9FC75DFAF320}"/>
              </a:ext>
            </a:extLst>
          </p:cNvPr>
          <p:cNvGrpSpPr/>
          <p:nvPr/>
        </p:nvGrpSpPr>
        <p:grpSpPr>
          <a:xfrm>
            <a:off x="3531319" y="6634026"/>
            <a:ext cx="1928566" cy="1640106"/>
            <a:chOff x="1936797" y="4461423"/>
            <a:chExt cx="1237031" cy="1052006"/>
          </a:xfrm>
          <a:solidFill>
            <a:schemeClr val="bg1"/>
          </a:solidFill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410A512D-8728-4722-A68D-E7109BBF0B6D}"/>
                </a:ext>
              </a:extLst>
            </p:cNvPr>
            <p:cNvSpPr/>
            <p:nvPr/>
          </p:nvSpPr>
          <p:spPr>
            <a:xfrm>
              <a:off x="2413730" y="4976375"/>
              <a:ext cx="247301" cy="1267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5A87A2E2-AC2B-469C-A247-D2E7C602F9FC}"/>
                </a:ext>
              </a:extLst>
            </p:cNvPr>
            <p:cNvGrpSpPr/>
            <p:nvPr/>
          </p:nvGrpSpPr>
          <p:grpSpPr>
            <a:xfrm>
              <a:off x="1936797" y="4461423"/>
              <a:ext cx="1237031" cy="1052006"/>
              <a:chOff x="5752731" y="1518082"/>
              <a:chExt cx="1223638" cy="1052006"/>
            </a:xfrm>
            <a:grpFill/>
          </p:grpSpPr>
          <p:sp>
            <p:nvSpPr>
              <p:cNvPr id="25" name="二等辺三角形 24">
                <a:extLst>
                  <a:ext uri="{FF2B5EF4-FFF2-40B4-BE49-F238E27FC236}">
                    <a16:creationId xmlns:a16="http://schemas.microsoft.com/office/drawing/2014/main" id="{8EACA46E-A84E-408A-937C-5CBADE4EDB21}"/>
                  </a:ext>
                </a:extLst>
              </p:cNvPr>
              <p:cNvSpPr/>
              <p:nvPr/>
            </p:nvSpPr>
            <p:spPr>
              <a:xfrm>
                <a:off x="6276513" y="1518082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26" name="二等辺三角形 25">
                <a:extLst>
                  <a:ext uri="{FF2B5EF4-FFF2-40B4-BE49-F238E27FC236}">
                    <a16:creationId xmlns:a16="http://schemas.microsoft.com/office/drawing/2014/main" id="{E370D6B1-97CE-49E3-9270-3B666975A746}"/>
                  </a:ext>
                </a:extLst>
              </p:cNvPr>
              <p:cNvSpPr/>
              <p:nvPr/>
            </p:nvSpPr>
            <p:spPr>
              <a:xfrm rot="2663078">
                <a:off x="6597589" y="1670482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27" name="二等辺三角形 26">
                <a:extLst>
                  <a:ext uri="{FF2B5EF4-FFF2-40B4-BE49-F238E27FC236}">
                    <a16:creationId xmlns:a16="http://schemas.microsoft.com/office/drawing/2014/main" id="{4079B69D-FE80-45BB-B01D-2A31035FCA5A}"/>
                  </a:ext>
                </a:extLst>
              </p:cNvPr>
              <p:cNvSpPr/>
              <p:nvPr/>
            </p:nvSpPr>
            <p:spPr>
              <a:xfrm rot="5400000">
                <a:off x="6741111" y="1964926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28" name="二等辺三角形 27">
                <a:extLst>
                  <a:ext uri="{FF2B5EF4-FFF2-40B4-BE49-F238E27FC236}">
                    <a16:creationId xmlns:a16="http://schemas.microsoft.com/office/drawing/2014/main" id="{3EA07B3F-A4F5-4004-8E1E-5CE2EA7EE783}"/>
                  </a:ext>
                </a:extLst>
              </p:cNvPr>
              <p:cNvSpPr/>
              <p:nvPr/>
            </p:nvSpPr>
            <p:spPr>
              <a:xfrm rot="18936922" flipH="1">
                <a:off x="5959880" y="1654204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29" name="二等辺三角形 28">
                <a:extLst>
                  <a:ext uri="{FF2B5EF4-FFF2-40B4-BE49-F238E27FC236}">
                    <a16:creationId xmlns:a16="http://schemas.microsoft.com/office/drawing/2014/main" id="{65D2050F-2027-4719-8DB3-4C663B23EAF2}"/>
                  </a:ext>
                </a:extLst>
              </p:cNvPr>
              <p:cNvSpPr/>
              <p:nvPr/>
            </p:nvSpPr>
            <p:spPr>
              <a:xfrm rot="16200000" flipH="1">
                <a:off x="5828191" y="1957526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0" name="二等辺三角形 29">
                <a:extLst>
                  <a:ext uri="{FF2B5EF4-FFF2-40B4-BE49-F238E27FC236}">
                    <a16:creationId xmlns:a16="http://schemas.microsoft.com/office/drawing/2014/main" id="{DB5A84BE-7299-4216-AA7D-E0190A8A0AF8}"/>
                  </a:ext>
                </a:extLst>
              </p:cNvPr>
              <p:cNvSpPr/>
              <p:nvPr/>
            </p:nvSpPr>
            <p:spPr>
              <a:xfrm rot="2663078" flipH="1" flipV="1">
                <a:off x="5943607" y="2250489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1" name="二等辺三角形 30">
                <a:extLst>
                  <a:ext uri="{FF2B5EF4-FFF2-40B4-BE49-F238E27FC236}">
                    <a16:creationId xmlns:a16="http://schemas.microsoft.com/office/drawing/2014/main" id="{B022DC98-A3A5-465A-8835-FBB69AF7E642}"/>
                  </a:ext>
                </a:extLst>
              </p:cNvPr>
              <p:cNvSpPr/>
              <p:nvPr/>
            </p:nvSpPr>
            <p:spPr>
              <a:xfrm rot="18936922" flipV="1">
                <a:off x="6597589" y="2259370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</p:grp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06F53B3-A818-367A-942D-E2994BAB1897}"/>
              </a:ext>
            </a:extLst>
          </p:cNvPr>
          <p:cNvGrpSpPr/>
          <p:nvPr/>
        </p:nvGrpSpPr>
        <p:grpSpPr>
          <a:xfrm>
            <a:off x="755109" y="6793801"/>
            <a:ext cx="1928566" cy="1640106"/>
            <a:chOff x="755109" y="6793801"/>
            <a:chExt cx="1928566" cy="1640106"/>
          </a:xfrm>
          <a:solidFill>
            <a:schemeClr val="bg1"/>
          </a:solidFill>
        </p:grpSpPr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751FA389-C1B1-4804-9830-E42E57B6D3B0}"/>
                </a:ext>
              </a:extLst>
            </p:cNvPr>
            <p:cNvSpPr/>
            <p:nvPr/>
          </p:nvSpPr>
          <p:spPr>
            <a:xfrm>
              <a:off x="1558387" y="7572543"/>
              <a:ext cx="321288" cy="33542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33411662-B4F0-4FE4-B156-B60B4B912A2C}"/>
                </a:ext>
              </a:extLst>
            </p:cNvPr>
            <p:cNvGrpSpPr/>
            <p:nvPr/>
          </p:nvGrpSpPr>
          <p:grpSpPr>
            <a:xfrm>
              <a:off x="755109" y="6793801"/>
              <a:ext cx="1928566" cy="1640106"/>
              <a:chOff x="5752731" y="1518082"/>
              <a:chExt cx="1223638" cy="1052006"/>
            </a:xfrm>
            <a:grpFill/>
          </p:grpSpPr>
          <p:sp>
            <p:nvSpPr>
              <p:cNvPr id="34" name="二等辺三角形 33">
                <a:extLst>
                  <a:ext uri="{FF2B5EF4-FFF2-40B4-BE49-F238E27FC236}">
                    <a16:creationId xmlns:a16="http://schemas.microsoft.com/office/drawing/2014/main" id="{275D8E5A-2723-4CD8-96C6-D88C9B8744A8}"/>
                  </a:ext>
                </a:extLst>
              </p:cNvPr>
              <p:cNvSpPr/>
              <p:nvPr/>
            </p:nvSpPr>
            <p:spPr>
              <a:xfrm>
                <a:off x="6276513" y="1518082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5" name="二等辺三角形 34">
                <a:extLst>
                  <a:ext uri="{FF2B5EF4-FFF2-40B4-BE49-F238E27FC236}">
                    <a16:creationId xmlns:a16="http://schemas.microsoft.com/office/drawing/2014/main" id="{7B097BBB-01F3-40FA-A1C2-0CED183E5D20}"/>
                  </a:ext>
                </a:extLst>
              </p:cNvPr>
              <p:cNvSpPr/>
              <p:nvPr/>
            </p:nvSpPr>
            <p:spPr>
              <a:xfrm rot="2663078">
                <a:off x="6597589" y="1670482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6" name="二等辺三角形 35">
                <a:extLst>
                  <a:ext uri="{FF2B5EF4-FFF2-40B4-BE49-F238E27FC236}">
                    <a16:creationId xmlns:a16="http://schemas.microsoft.com/office/drawing/2014/main" id="{A4A0EE0B-19F3-49AB-A92E-FBF2F92A8EA3}"/>
                  </a:ext>
                </a:extLst>
              </p:cNvPr>
              <p:cNvSpPr/>
              <p:nvPr/>
            </p:nvSpPr>
            <p:spPr>
              <a:xfrm rot="5400000">
                <a:off x="6741111" y="1964926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7" name="二等辺三角形 36">
                <a:extLst>
                  <a:ext uri="{FF2B5EF4-FFF2-40B4-BE49-F238E27FC236}">
                    <a16:creationId xmlns:a16="http://schemas.microsoft.com/office/drawing/2014/main" id="{08BC43B8-98BF-47BD-AE58-847FE3B74BAE}"/>
                  </a:ext>
                </a:extLst>
              </p:cNvPr>
              <p:cNvSpPr/>
              <p:nvPr/>
            </p:nvSpPr>
            <p:spPr>
              <a:xfrm rot="18936922" flipH="1">
                <a:off x="5959880" y="1654204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8" name="二等辺三角形 37">
                <a:extLst>
                  <a:ext uri="{FF2B5EF4-FFF2-40B4-BE49-F238E27FC236}">
                    <a16:creationId xmlns:a16="http://schemas.microsoft.com/office/drawing/2014/main" id="{2779D7BE-6B0C-40AB-B39E-635EEDD1F381}"/>
                  </a:ext>
                </a:extLst>
              </p:cNvPr>
              <p:cNvSpPr/>
              <p:nvPr/>
            </p:nvSpPr>
            <p:spPr>
              <a:xfrm rot="16200000" flipH="1">
                <a:off x="5828191" y="1957526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39" name="二等辺三角形 38">
                <a:extLst>
                  <a:ext uri="{FF2B5EF4-FFF2-40B4-BE49-F238E27FC236}">
                    <a16:creationId xmlns:a16="http://schemas.microsoft.com/office/drawing/2014/main" id="{C5C71668-8C80-4098-9B5F-391D92873B40}"/>
                  </a:ext>
                </a:extLst>
              </p:cNvPr>
              <p:cNvSpPr/>
              <p:nvPr/>
            </p:nvSpPr>
            <p:spPr>
              <a:xfrm rot="2663078" flipH="1" flipV="1">
                <a:off x="5943607" y="2250489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  <p:sp>
            <p:nvSpPr>
              <p:cNvPr id="40" name="二等辺三角形 39">
                <a:extLst>
                  <a:ext uri="{FF2B5EF4-FFF2-40B4-BE49-F238E27FC236}">
                    <a16:creationId xmlns:a16="http://schemas.microsoft.com/office/drawing/2014/main" id="{48FADA04-6387-4725-B806-30CD8C93DCB7}"/>
                  </a:ext>
                </a:extLst>
              </p:cNvPr>
              <p:cNvSpPr/>
              <p:nvPr/>
            </p:nvSpPr>
            <p:spPr>
              <a:xfrm rot="18936922" flipV="1">
                <a:off x="6597589" y="2259370"/>
                <a:ext cx="159798" cy="3107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6"/>
              </a:p>
            </p:txBody>
          </p:sp>
        </p:grpSp>
      </p:grp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5C0DC10-EF02-1064-651C-8D046731BB84}"/>
              </a:ext>
            </a:extLst>
          </p:cNvPr>
          <p:cNvSpPr/>
          <p:nvPr/>
        </p:nvSpPr>
        <p:spPr>
          <a:xfrm>
            <a:off x="399992" y="5836003"/>
            <a:ext cx="175939" cy="23794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6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84997A1-8AE1-6752-68A7-34925FC8B553}"/>
              </a:ext>
            </a:extLst>
          </p:cNvPr>
          <p:cNvGrpSpPr/>
          <p:nvPr/>
        </p:nvGrpSpPr>
        <p:grpSpPr>
          <a:xfrm>
            <a:off x="313330" y="4871843"/>
            <a:ext cx="1258668" cy="1775835"/>
            <a:chOff x="313330" y="4871843"/>
            <a:chExt cx="1258668" cy="1775835"/>
          </a:xfrm>
          <a:solidFill>
            <a:schemeClr val="bg1"/>
          </a:solidFill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0A6790F0-DA7D-C290-8E48-E6AA065E2D94}"/>
                </a:ext>
              </a:extLst>
            </p:cNvPr>
            <p:cNvSpPr/>
            <p:nvPr/>
          </p:nvSpPr>
          <p:spPr>
            <a:xfrm rot="9053787">
              <a:off x="496697" y="5684650"/>
              <a:ext cx="385549" cy="1975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:a16="http://schemas.microsoft.com/office/drawing/2014/main" id="{833F1400-499A-A347-1EC4-524D3CE0D264}"/>
                </a:ext>
              </a:extLst>
            </p:cNvPr>
            <p:cNvSpPr/>
            <p:nvPr/>
          </p:nvSpPr>
          <p:spPr>
            <a:xfrm rot="9053787">
              <a:off x="871047" y="6124723"/>
              <a:ext cx="251856" cy="48441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49" name="二等辺三角形 48">
              <a:extLst>
                <a:ext uri="{FF2B5EF4-FFF2-40B4-BE49-F238E27FC236}">
                  <a16:creationId xmlns:a16="http://schemas.microsoft.com/office/drawing/2014/main" id="{4B41C983-829B-D451-EF7C-3D89BC1D06D7}"/>
                </a:ext>
              </a:extLst>
            </p:cNvPr>
            <p:cNvSpPr/>
            <p:nvPr/>
          </p:nvSpPr>
          <p:spPr>
            <a:xfrm rot="11716865">
              <a:off x="313330" y="6163260"/>
              <a:ext cx="251856" cy="48441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51" name="二等辺三角形 50">
              <a:extLst>
                <a:ext uri="{FF2B5EF4-FFF2-40B4-BE49-F238E27FC236}">
                  <a16:creationId xmlns:a16="http://schemas.microsoft.com/office/drawing/2014/main" id="{9C3E635E-765F-12C7-98D2-F4E35FD679BA}"/>
                </a:ext>
              </a:extLst>
            </p:cNvPr>
            <p:cNvSpPr/>
            <p:nvPr/>
          </p:nvSpPr>
          <p:spPr>
            <a:xfrm rot="6390709" flipH="1">
              <a:off x="1203861" y="5696570"/>
              <a:ext cx="251856" cy="48441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52" name="二等辺三角形 51">
              <a:extLst>
                <a:ext uri="{FF2B5EF4-FFF2-40B4-BE49-F238E27FC236}">
                  <a16:creationId xmlns:a16="http://schemas.microsoft.com/office/drawing/2014/main" id="{02639530-27E8-72F2-93D1-5D54EE617160}"/>
                </a:ext>
              </a:extLst>
            </p:cNvPr>
            <p:cNvSpPr/>
            <p:nvPr/>
          </p:nvSpPr>
          <p:spPr>
            <a:xfrm rot="3653787" flipH="1">
              <a:off x="1156565" y="5179785"/>
              <a:ext cx="249129" cy="48972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  <p:sp>
          <p:nvSpPr>
            <p:cNvPr id="53" name="二等辺三角形 52">
              <a:extLst>
                <a:ext uri="{FF2B5EF4-FFF2-40B4-BE49-F238E27FC236}">
                  <a16:creationId xmlns:a16="http://schemas.microsoft.com/office/drawing/2014/main" id="{62D7E341-3055-F422-3CC5-C170C69E649C}"/>
                </a:ext>
              </a:extLst>
            </p:cNvPr>
            <p:cNvSpPr/>
            <p:nvPr/>
          </p:nvSpPr>
          <p:spPr>
            <a:xfrm rot="11716865" flipH="1" flipV="1">
              <a:off x="774110" y="4871843"/>
              <a:ext cx="251856" cy="48441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6"/>
            </a:p>
          </p:txBody>
        </p:sp>
      </p:grpSp>
    </p:spTree>
    <p:extLst>
      <p:ext uri="{BB962C8B-B14F-4D97-AF65-F5344CB8AC3E}">
        <p14:creationId xmlns:p14="http://schemas.microsoft.com/office/powerpoint/2010/main" val="231324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130</Words>
  <Application>Microsoft Office PowerPoint</Application>
  <PresentationFormat>ユーザー設定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 P丸ゴシック体E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 治彦</dc:creator>
  <cp:lastModifiedBy>治彦 西</cp:lastModifiedBy>
  <cp:revision>10</cp:revision>
  <cp:lastPrinted>2022-11-21T01:35:14Z</cp:lastPrinted>
  <dcterms:created xsi:type="dcterms:W3CDTF">2018-09-03T04:26:11Z</dcterms:created>
  <dcterms:modified xsi:type="dcterms:W3CDTF">2022-11-21T01:35:31Z</dcterms:modified>
</cp:coreProperties>
</file>