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2" r:id="rId3"/>
    <p:sldId id="274" r:id="rId4"/>
    <p:sldId id="275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7" autoAdjust="0"/>
  </p:normalViewPr>
  <p:slideViewPr>
    <p:cSldViewPr snapToGrid="0">
      <p:cViewPr varScale="1">
        <p:scale>
          <a:sx n="80" d="100"/>
          <a:sy n="80" d="100"/>
        </p:scale>
        <p:origin x="80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F6746-33E7-4C4D-AA7E-0D481C092A81}" type="datetimeFigureOut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EF9F-9075-4DC7-9EC3-EA4C800C47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00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EF9F-9075-4DC7-9EC3-EA4C800C47A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95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EF9F-9075-4DC7-9EC3-EA4C800C47A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6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EF9F-9075-4DC7-9EC3-EA4C800C47A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1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EF9F-9075-4DC7-9EC3-EA4C800C47A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3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4A5C6-BA9A-46B3-A482-440EA2508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7DD6075-DD33-4710-9559-160B953CE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858F-FC25-47A9-A9BE-1AEF3169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515-4373-4F0E-BFD7-21ABA731D941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3EB139-4FD9-44A7-9087-E00208FF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DF308D-BB2D-4806-99E3-33AD1780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51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AD414F-01E9-4E19-AB7D-C9DD4417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F75905-2B3C-4D82-8EDF-28E5B5E2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EE9134-F747-4158-8406-05926194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4B10-1410-4D61-B346-CEBA97FC2C97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07B4B9-ED90-496D-84B6-03813DE6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43B2C2-9BB4-443E-8A66-57D6BBBA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74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493E2E-8BED-48CB-AC5E-EB7619A74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BF9EA3-539A-42EE-AACF-3A299604A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CE3865-0A94-4E76-A1F5-7F2004BC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B203-85E5-4512-AC2B-16CD554E2965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0B7190-1264-4798-9780-DEE7092C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590E5-AB12-4366-A1A0-24BB34FF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30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68A36D-E808-40E3-B754-15B7DEE0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EE5EA9-92F6-4122-B9DC-4B7122F0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CDD7AB-4C47-4B6D-8768-58DC21E2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BDD6-42D3-4AFD-A26A-1C52FCCB6C62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37CD57-3A2A-432B-813B-C7794F4B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E1CF9A-0E11-4EC1-A14C-B640328B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62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ADCFB-36C1-44BF-A4D2-DDF09B6C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E3AD32-2B4C-4EE1-888F-B4F6F1E6E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C4605-30D2-4416-9D32-E707DF95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1FE-145C-44EE-9471-92FD0290AB12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F367BA-D5FC-4B2A-8186-6BB40760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425763-AEE7-4BB1-8B7B-A6C2B9AA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1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B1B93B-D4ED-4201-BC76-D4C1992B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B43D7F-301A-4A98-B681-45336B2C9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A6E892-F362-4A64-83DA-5ED1D44CB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A2D01F-4C9E-43FF-A159-F44F81A3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E942-85F2-4060-99FA-2706B43B691A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051744-C6DC-46A6-A88E-E5ABD97E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6F3238-BA9C-4953-81B4-94D83B8C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93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D20C4-49FD-4E81-96DA-86F8631A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B648B-CE8C-4FE4-B1AB-915566D46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6CC2C6-3FFD-4AAC-8117-E44960C2C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90B9736-1885-44FE-BA79-A226A4A72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BAA2A28-3F9E-449F-96D9-92B8B6A4E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D35E366-1ABD-40BA-8AFA-269800E7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E4E7-08BF-461E-AD22-436890BA6919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296E07-1DCE-451F-940D-35F0CEC0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AFEDFD0-6FDF-4D4C-983A-C0B21755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0CC37-42DA-4987-93FA-A5EDDB1C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7" y="368486"/>
            <a:ext cx="7886700" cy="433864"/>
          </a:xfrm>
        </p:spPr>
        <p:txBody>
          <a:bodyPr>
            <a:noAutofit/>
          </a:bodyPr>
          <a:lstStyle>
            <a:lvl1pPr>
              <a:defRPr sz="2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3C1ABF-B890-4D81-A687-327059F5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D01E-BDD6-4C60-A833-A122D804791C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EE21D0-C06E-44B2-80BD-633BBE7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3361"/>
            <a:ext cx="3086100" cy="365125"/>
          </a:xfrm>
        </p:spPr>
        <p:txBody>
          <a:bodyPr/>
          <a:lstStyle>
            <a:lvl1pPr algn="r">
              <a:defRPr sz="1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en-US" altLang="ja-JP" dirty="0"/>
              <a:t>2022/4/30 </a:t>
            </a:r>
            <a:r>
              <a:rPr lang="ja-JP" altLang="en-US" dirty="0"/>
              <a:t>夏まつり説明資料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73A922-F3D9-40AA-BC87-237E40CD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9514"/>
            <a:ext cx="2057400" cy="365125"/>
          </a:xfrm>
        </p:spPr>
        <p:txBody>
          <a:bodyPr/>
          <a:lstStyle>
            <a:lvl1pPr>
              <a:defRPr sz="12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fld id="{CF5F4C48-BE2C-4508-B499-2B2EDAED7E7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080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F7260F2-95C3-464D-8CA7-2877066B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6B02-C461-4AA2-97A4-4C8BB413FFAC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CEA655-3414-4336-8D20-717074F1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6FE701-B861-4C48-B296-CCC56AC8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3977" y="6356350"/>
            <a:ext cx="2057400" cy="365125"/>
          </a:xfrm>
        </p:spPr>
        <p:txBody>
          <a:bodyPr/>
          <a:lstStyle>
            <a:lvl1pPr>
              <a:defRPr sz="12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fld id="{CF5F4C48-BE2C-4508-B499-2B2EDAED7E7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7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AFA62-9C8C-440E-B1EF-721348D0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FEDD35-8934-40A2-B063-611C103B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ACC970-51E4-428A-AF36-8E4C220F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239D1-2D6B-418E-82E8-8FCF98FE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7980-D0F6-4F7A-84D7-A6CCB3E5835C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1F22FF-BC7C-4759-A380-E14A65E5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FA3151-9264-4240-AC47-B244570A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81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A6E7D-165C-42A7-ADD7-0E9738F9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EBEB20-F53A-4190-9B76-82B17B963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1FC30F-1B6B-41EF-8704-242DBD70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417FD1-707B-4159-BE23-4253EB73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9641-F649-47EB-B29D-3AEA923B589D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E29049-150E-4817-91D5-B45D5B6B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0772B8-487D-4648-A6DD-C55F6E40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4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3042F6-4FB5-4A71-878C-DBD975AB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B77893-F0E6-4132-8CE3-0793DFCB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97B9FE-6541-4A19-BF08-7B42E8A2C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D87C-C0DD-497F-8A6F-D0467CFBCF1C}" type="datetime1">
              <a:rPr kumimoji="1" lang="ja-JP" altLang="en-US" smtClean="0"/>
              <a:t>2022/6/27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CE2BA8-064C-42E6-A36A-CCFBBBF1B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2022/4/30 </a:t>
            </a:r>
            <a:r>
              <a:rPr kumimoji="1" lang="ja-JP" altLang="en-US"/>
              <a:t>夏まつり説明資料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DF786E-ACC3-4F47-8598-CD92456B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4C48-BE2C-4508-B499-2B2EDAED7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8FEEBF-8CA9-5E8A-4B86-944ECA46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90" y="711033"/>
            <a:ext cx="7290661" cy="594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B0F3061-2278-6AC5-AEE3-B8DE3F86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" y="236627"/>
            <a:ext cx="7886700" cy="433864"/>
          </a:xfrm>
        </p:spPr>
        <p:txBody>
          <a:bodyPr/>
          <a:lstStyle/>
          <a:p>
            <a:r>
              <a:rPr kumimoji="1" lang="ja-JP" altLang="en-US" sz="2400" dirty="0"/>
              <a:t>ライン引き用図面</a:t>
            </a:r>
          </a:p>
        </p:txBody>
      </p:sp>
      <p:sp>
        <p:nvSpPr>
          <p:cNvPr id="9" name="円弧 8">
            <a:extLst>
              <a:ext uri="{FF2B5EF4-FFF2-40B4-BE49-F238E27FC236}">
                <a16:creationId xmlns:a16="http://schemas.microsoft.com/office/drawing/2014/main" id="{3A78B69D-8359-8290-7464-1C6B7BFC4064}"/>
              </a:ext>
            </a:extLst>
          </p:cNvPr>
          <p:cNvSpPr>
            <a:spLocks noChangeAspect="1"/>
          </p:cNvSpPr>
          <p:nvPr/>
        </p:nvSpPr>
        <p:spPr>
          <a:xfrm rot="5520000">
            <a:off x="2905083" y="1370119"/>
            <a:ext cx="3888000" cy="3888000"/>
          </a:xfrm>
          <a:prstGeom prst="arc">
            <a:avLst>
              <a:gd name="adj1" fmla="val 16169584"/>
              <a:gd name="adj2" fmla="val 543589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82195B7-73C7-089D-8C57-5451F6A5D585}"/>
              </a:ext>
            </a:extLst>
          </p:cNvPr>
          <p:cNvSpPr txBox="1"/>
          <p:nvPr/>
        </p:nvSpPr>
        <p:spPr>
          <a:xfrm>
            <a:off x="4398833" y="4313324"/>
            <a:ext cx="1175322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R35m</a:t>
            </a:r>
          </a:p>
          <a:p>
            <a:r>
              <a:rPr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半円周</a:t>
            </a:r>
            <a:r>
              <a:rPr lang="en-US" altLang="ja-JP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110m</a:t>
            </a:r>
            <a:endParaRPr kumimoji="1" lang="ja-JP" altLang="en-US" sz="14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875393D-E4B4-1CD8-D5B0-3E36C4F28602}"/>
              </a:ext>
            </a:extLst>
          </p:cNvPr>
          <p:cNvCxnSpPr>
            <a:cxnSpLocks/>
          </p:cNvCxnSpPr>
          <p:nvPr/>
        </p:nvCxnSpPr>
        <p:spPr>
          <a:xfrm flipH="1">
            <a:off x="4074498" y="3329734"/>
            <a:ext cx="802302" cy="1734934"/>
          </a:xfrm>
          <a:prstGeom prst="straightConnector1">
            <a:avLst/>
          </a:prstGeom>
          <a:ln w="19050">
            <a:solidFill>
              <a:srgbClr val="FF0000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0DBDCFD7-2A15-E479-A357-632B8DE57389}"/>
              </a:ext>
            </a:extLst>
          </p:cNvPr>
          <p:cNvCxnSpPr>
            <a:cxnSpLocks/>
          </p:cNvCxnSpPr>
          <p:nvPr/>
        </p:nvCxnSpPr>
        <p:spPr>
          <a:xfrm rot="120000" flipH="1">
            <a:off x="4904346" y="1959546"/>
            <a:ext cx="0" cy="140400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 rot="120000">
            <a:off x="4109890" y="2255939"/>
            <a:ext cx="1584000" cy="1296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B0347A6-C269-9858-8CA7-41494BF072AC}"/>
              </a:ext>
            </a:extLst>
          </p:cNvPr>
          <p:cNvSpPr txBox="1"/>
          <p:nvPr/>
        </p:nvSpPr>
        <p:spPr>
          <a:xfrm>
            <a:off x="3526118" y="3167151"/>
            <a:ext cx="1141659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盆踊り楕円</a:t>
            </a:r>
            <a:endParaRPr kumimoji="1" lang="en-US" altLang="ja-JP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横</a:t>
            </a:r>
            <a:r>
              <a:rPr lang="en-US" altLang="ja-JP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R</a:t>
            </a:r>
            <a:r>
              <a:rPr kumimoji="1" lang="en-US" altLang="ja-JP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14</a:t>
            </a:r>
            <a:r>
              <a:rPr kumimoji="1"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ｰ縦</a:t>
            </a:r>
            <a:r>
              <a:rPr kumimoji="1" lang="en-US" altLang="ja-JP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R12</a:t>
            </a:r>
            <a:endParaRPr kumimoji="1" lang="ja-JP" altLang="en-US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22D1B00-4A8A-DFC0-B057-C2DB94380BC5}"/>
              </a:ext>
            </a:extLst>
          </p:cNvPr>
          <p:cNvSpPr txBox="1"/>
          <p:nvPr/>
        </p:nvSpPr>
        <p:spPr>
          <a:xfrm>
            <a:off x="4956923" y="3413419"/>
            <a:ext cx="1410964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「ひ」の文字</a:t>
            </a:r>
            <a:endParaRPr kumimoji="1" lang="en-US" altLang="ja-JP" sz="12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～半円中心：</a:t>
            </a:r>
            <a:r>
              <a:rPr kumimoji="1"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25m</a:t>
            </a:r>
            <a:endParaRPr kumimoji="1" lang="ja-JP" altLang="en-US" sz="12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6258C6B-FD15-6BB5-B6E5-1559B4AB3D43}"/>
              </a:ext>
            </a:extLst>
          </p:cNvPr>
          <p:cNvCxnSpPr/>
          <p:nvPr/>
        </p:nvCxnSpPr>
        <p:spPr>
          <a:xfrm flipV="1">
            <a:off x="4870893" y="464424"/>
            <a:ext cx="0" cy="6338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8910BC1-6B0A-6976-A726-2F24EE41C886}"/>
              </a:ext>
            </a:extLst>
          </p:cNvPr>
          <p:cNvSpPr txBox="1"/>
          <p:nvPr/>
        </p:nvSpPr>
        <p:spPr>
          <a:xfrm>
            <a:off x="6327471" y="1298646"/>
            <a:ext cx="167333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建築物等は</a:t>
            </a:r>
            <a:endParaRPr lang="en-US" altLang="ja-JP" sz="12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方位軸から約</a:t>
            </a:r>
            <a:r>
              <a:rPr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2°</a:t>
            </a:r>
            <a:r>
              <a:rPr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ずれ</a:t>
            </a:r>
            <a:endParaRPr kumimoji="1" lang="ja-JP" altLang="en-US" sz="12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BEC2487-A6D2-DA12-74D7-12B00D13CD95}"/>
              </a:ext>
            </a:extLst>
          </p:cNvPr>
          <p:cNvCxnSpPr>
            <a:cxnSpLocks/>
          </p:cNvCxnSpPr>
          <p:nvPr/>
        </p:nvCxnSpPr>
        <p:spPr>
          <a:xfrm rot="120000">
            <a:off x="942948" y="3297344"/>
            <a:ext cx="7308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5E3FC2F-3A39-3EAC-597B-6334C32663CD}"/>
              </a:ext>
            </a:extLst>
          </p:cNvPr>
          <p:cNvSpPr/>
          <p:nvPr/>
        </p:nvSpPr>
        <p:spPr>
          <a:xfrm rot="120000">
            <a:off x="4755730" y="1420386"/>
            <a:ext cx="756000" cy="35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14m</a:t>
            </a:r>
            <a:b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kumimoji="1" lang="en-US" altLang="ja-JP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x7m</a:t>
            </a:r>
            <a:endParaRPr kumimoji="1" lang="ja-JP" altLang="en-US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B70BF39-0993-F64A-8089-573CD145EFBA}"/>
              </a:ext>
            </a:extLst>
          </p:cNvPr>
          <p:cNvSpPr/>
          <p:nvPr/>
        </p:nvSpPr>
        <p:spPr>
          <a:xfrm rot="5520000">
            <a:off x="4938502" y="1987447"/>
            <a:ext cx="217170" cy="216000"/>
          </a:xfrm>
          <a:custGeom>
            <a:avLst/>
            <a:gdLst>
              <a:gd name="connsiteX0" fmla="*/ 0 w 217170"/>
              <a:gd name="connsiteY0" fmla="*/ 0 h 205740"/>
              <a:gd name="connsiteX1" fmla="*/ 213360 w 217170"/>
              <a:gd name="connsiteY1" fmla="*/ 0 h 205740"/>
              <a:gd name="connsiteX2" fmla="*/ 217170 w 217170"/>
              <a:gd name="connsiteY2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" h="205740">
                <a:moveTo>
                  <a:pt x="0" y="0"/>
                </a:moveTo>
                <a:lnTo>
                  <a:pt x="213360" y="0"/>
                </a:lnTo>
                <a:lnTo>
                  <a:pt x="217170" y="20574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D276072B-8678-2B86-8D35-3DD4F8772E7F}"/>
              </a:ext>
            </a:extLst>
          </p:cNvPr>
          <p:cNvCxnSpPr>
            <a:cxnSpLocks/>
          </p:cNvCxnSpPr>
          <p:nvPr/>
        </p:nvCxnSpPr>
        <p:spPr>
          <a:xfrm>
            <a:off x="4901891" y="1953857"/>
            <a:ext cx="1818112" cy="65443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EC14516-EA61-88CA-2450-1D1DD2057876}"/>
              </a:ext>
            </a:extLst>
          </p:cNvPr>
          <p:cNvSpPr txBox="1"/>
          <p:nvPr/>
        </p:nvSpPr>
        <p:spPr>
          <a:xfrm>
            <a:off x="5194447" y="2113368"/>
            <a:ext cx="1564852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「ひ」の文字</a:t>
            </a:r>
            <a:endParaRPr kumimoji="1" lang="en-US" altLang="ja-JP" sz="12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</a:t>
            </a:r>
            <a:r>
              <a:rPr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東階段西端</a:t>
            </a:r>
            <a:r>
              <a:rPr kumimoji="1"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：</a:t>
            </a:r>
            <a:r>
              <a:rPr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r>
              <a:rPr kumimoji="1"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5m</a:t>
            </a:r>
            <a:endParaRPr kumimoji="1" lang="ja-JP" altLang="en-US" sz="12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E2D5025-D4DF-A98D-1975-9534FF1F639E}"/>
              </a:ext>
            </a:extLst>
          </p:cNvPr>
          <p:cNvCxnSpPr>
            <a:cxnSpLocks/>
          </p:cNvCxnSpPr>
          <p:nvPr/>
        </p:nvCxnSpPr>
        <p:spPr>
          <a:xfrm rot="120000" flipH="1">
            <a:off x="4911465" y="1950865"/>
            <a:ext cx="0" cy="100800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056397D-C045-E290-8216-E3F7F21EF208}"/>
              </a:ext>
            </a:extLst>
          </p:cNvPr>
          <p:cNvSpPr txBox="1"/>
          <p:nvPr/>
        </p:nvSpPr>
        <p:spPr>
          <a:xfrm>
            <a:off x="4976868" y="2758872"/>
            <a:ext cx="1619354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「ひ」の文字</a:t>
            </a:r>
            <a:endParaRPr kumimoji="1" lang="en-US" altLang="ja-JP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～盆踊り円中心：</a:t>
            </a:r>
            <a:r>
              <a:rPr lang="en-US" altLang="ja-JP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18</a:t>
            </a:r>
            <a:r>
              <a:rPr kumimoji="1" lang="en-US" altLang="ja-JP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</a:t>
            </a:r>
            <a:endParaRPr kumimoji="1" lang="ja-JP" altLang="en-US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64BB1A6-3CA2-943C-70EA-013712650F5F}"/>
              </a:ext>
            </a:extLst>
          </p:cNvPr>
          <p:cNvCxnSpPr>
            <a:cxnSpLocks/>
          </p:cNvCxnSpPr>
          <p:nvPr/>
        </p:nvCxnSpPr>
        <p:spPr>
          <a:xfrm rot="120000">
            <a:off x="3154291" y="2929854"/>
            <a:ext cx="3852000" cy="0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31AD5A4-3E64-B380-7F2C-69F21C3CF685}"/>
              </a:ext>
            </a:extLst>
          </p:cNvPr>
          <p:cNvCxnSpPr>
            <a:cxnSpLocks/>
          </p:cNvCxnSpPr>
          <p:nvPr/>
        </p:nvCxnSpPr>
        <p:spPr>
          <a:xfrm flipH="1" flipV="1">
            <a:off x="4117250" y="2894569"/>
            <a:ext cx="780066" cy="2233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21CFA3D-BA38-516D-1B89-2D7FD5CC21EF}"/>
              </a:ext>
            </a:extLst>
          </p:cNvPr>
          <p:cNvSpPr/>
          <p:nvPr/>
        </p:nvSpPr>
        <p:spPr>
          <a:xfrm rot="120000">
            <a:off x="2094520" y="2064211"/>
            <a:ext cx="216000" cy="1080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4F7DBAD-27EA-B882-F3A2-12840C19F80E}"/>
              </a:ext>
            </a:extLst>
          </p:cNvPr>
          <p:cNvSpPr txBox="1"/>
          <p:nvPr/>
        </p:nvSpPr>
        <p:spPr>
          <a:xfrm>
            <a:off x="2547590" y="2271510"/>
            <a:ext cx="1414170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盆踊り</a:t>
            </a:r>
            <a:endParaRPr kumimoji="1" lang="en-US" altLang="ja-JP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舞台トラックルート</a:t>
            </a:r>
            <a:endParaRPr kumimoji="1" lang="ja-JP" altLang="en-US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6B9A1F9A-9F17-94E3-10E2-8000F8E3A29D}"/>
              </a:ext>
            </a:extLst>
          </p:cNvPr>
          <p:cNvSpPr/>
          <p:nvPr/>
        </p:nvSpPr>
        <p:spPr>
          <a:xfrm>
            <a:off x="2305050" y="2114550"/>
            <a:ext cx="2562225" cy="771525"/>
          </a:xfrm>
          <a:custGeom>
            <a:avLst/>
            <a:gdLst>
              <a:gd name="connsiteX0" fmla="*/ 0 w 2562225"/>
              <a:gd name="connsiteY0" fmla="*/ 0 h 771525"/>
              <a:gd name="connsiteX1" fmla="*/ 904875 w 2562225"/>
              <a:gd name="connsiteY1" fmla="*/ 133350 h 771525"/>
              <a:gd name="connsiteX2" fmla="*/ 2057400 w 2562225"/>
              <a:gd name="connsiteY2" fmla="*/ 361950 h 771525"/>
              <a:gd name="connsiteX3" fmla="*/ 2466975 w 2562225"/>
              <a:gd name="connsiteY3" fmla="*/ 523875 h 771525"/>
              <a:gd name="connsiteX4" fmla="*/ 2562225 w 2562225"/>
              <a:gd name="connsiteY4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225" h="771525">
                <a:moveTo>
                  <a:pt x="0" y="0"/>
                </a:moveTo>
                <a:cubicBezTo>
                  <a:pt x="280987" y="36512"/>
                  <a:pt x="561975" y="73025"/>
                  <a:pt x="904875" y="133350"/>
                </a:cubicBezTo>
                <a:cubicBezTo>
                  <a:pt x="1247775" y="193675"/>
                  <a:pt x="1797050" y="296863"/>
                  <a:pt x="2057400" y="361950"/>
                </a:cubicBezTo>
                <a:cubicBezTo>
                  <a:pt x="2317750" y="427037"/>
                  <a:pt x="2382838" y="455613"/>
                  <a:pt x="2466975" y="523875"/>
                </a:cubicBezTo>
                <a:cubicBezTo>
                  <a:pt x="2551113" y="592138"/>
                  <a:pt x="2556669" y="681831"/>
                  <a:pt x="2562225" y="771525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0EC94AE4-DDD7-762B-AAE1-8946C1EF98D1}"/>
              </a:ext>
            </a:extLst>
          </p:cNvPr>
          <p:cNvSpPr/>
          <p:nvPr/>
        </p:nvSpPr>
        <p:spPr>
          <a:xfrm rot="14584799">
            <a:off x="2705664" y="4909050"/>
            <a:ext cx="268741" cy="120262"/>
          </a:xfrm>
          <a:prstGeom prst="round2SameRect">
            <a:avLst>
              <a:gd name="adj1" fmla="val 32507"/>
              <a:gd name="adj2" fmla="val 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5" name="四角形: 上の 2 つの角を丸める 44">
            <a:extLst>
              <a:ext uri="{FF2B5EF4-FFF2-40B4-BE49-F238E27FC236}">
                <a16:creationId xmlns:a16="http://schemas.microsoft.com/office/drawing/2014/main" id="{78E795DA-FDFF-73BD-55B9-75730E1D11D4}"/>
              </a:ext>
            </a:extLst>
          </p:cNvPr>
          <p:cNvSpPr/>
          <p:nvPr/>
        </p:nvSpPr>
        <p:spPr>
          <a:xfrm rot="15101716">
            <a:off x="2300365" y="3902653"/>
            <a:ext cx="268741" cy="120262"/>
          </a:xfrm>
          <a:prstGeom prst="round2SameRect">
            <a:avLst>
              <a:gd name="adj1" fmla="val 32507"/>
              <a:gd name="adj2" fmla="val 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3085223-99DC-061D-F21C-3117C43F5E13}"/>
              </a:ext>
            </a:extLst>
          </p:cNvPr>
          <p:cNvSpPr txBox="1"/>
          <p:nvPr/>
        </p:nvSpPr>
        <p:spPr>
          <a:xfrm>
            <a:off x="2104155" y="4232404"/>
            <a:ext cx="857927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グラウンド</a:t>
            </a:r>
            <a:endParaRPr kumimoji="1" lang="en-US" altLang="ja-JP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200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照明灯</a:t>
            </a:r>
            <a:endParaRPr kumimoji="1" lang="en-US" altLang="ja-JP" sz="1200" dirty="0">
              <a:solidFill>
                <a:schemeClr val="accent1">
                  <a:lumMod val="75000"/>
                </a:schemeClr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162563F-4E38-35FB-4711-FE958499BB71}"/>
              </a:ext>
            </a:extLst>
          </p:cNvPr>
          <p:cNvGrpSpPr>
            <a:grpSpLocks noChangeAspect="1"/>
          </p:cNvGrpSpPr>
          <p:nvPr/>
        </p:nvGrpSpPr>
        <p:grpSpPr>
          <a:xfrm rot="120000">
            <a:off x="2918736" y="3771455"/>
            <a:ext cx="3744000" cy="1449951"/>
            <a:chOff x="2085316" y="3686313"/>
            <a:chExt cx="4877102" cy="1888776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5390919C-01CB-7FB9-414B-B1A13272C829}"/>
                </a:ext>
              </a:extLst>
            </p:cNvPr>
            <p:cNvGrpSpPr/>
            <p:nvPr/>
          </p:nvGrpSpPr>
          <p:grpSpPr>
            <a:xfrm>
              <a:off x="4798879" y="3686313"/>
              <a:ext cx="2163539" cy="1888776"/>
              <a:chOff x="4779829" y="3724314"/>
              <a:chExt cx="2163539" cy="1888776"/>
            </a:xfrm>
          </p:grpSpPr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FF724965-3256-DB6D-9EBC-C9B7B7386640}"/>
                  </a:ext>
                </a:extLst>
              </p:cNvPr>
              <p:cNvCxnSpPr/>
              <p:nvPr/>
            </p:nvCxnSpPr>
            <p:spPr>
              <a:xfrm>
                <a:off x="6704162" y="3724314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20D4C5E7-626F-95A4-8EB2-FC05A0294404}"/>
                  </a:ext>
                </a:extLst>
              </p:cNvPr>
              <p:cNvCxnSpPr>
                <a:cxnSpLocks/>
              </p:cNvCxnSpPr>
              <p:nvPr/>
            </p:nvCxnSpPr>
            <p:spPr>
              <a:xfrm rot="660000">
                <a:off x="6408887" y="4352964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38FF97D4-6D0D-9377-6B58-817DA6DC97ED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5942248" y="4877450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>
                <a:extLst>
                  <a:ext uri="{FF2B5EF4-FFF2-40B4-BE49-F238E27FC236}">
                    <a16:creationId xmlns:a16="http://schemas.microsoft.com/office/drawing/2014/main" id="{DD586D36-C971-E05F-57BA-7CDE6A65DCDB}"/>
                  </a:ext>
                </a:extLst>
              </p:cNvPr>
              <p:cNvCxnSpPr>
                <a:cxnSpLocks/>
              </p:cNvCxnSpPr>
              <p:nvPr/>
            </p:nvCxnSpPr>
            <p:spPr>
              <a:xfrm rot="2880000">
                <a:off x="5361398" y="5249283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>
                <a:extLst>
                  <a:ext uri="{FF2B5EF4-FFF2-40B4-BE49-F238E27FC236}">
                    <a16:creationId xmlns:a16="http://schemas.microsoft.com/office/drawing/2014/main" id="{88FD5422-6174-6910-1097-1982F04753E9}"/>
                  </a:ext>
                </a:extLst>
              </p:cNvPr>
              <p:cNvCxnSpPr>
                <a:cxnSpLocks/>
              </p:cNvCxnSpPr>
              <p:nvPr/>
            </p:nvCxnSpPr>
            <p:spPr>
              <a:xfrm rot="3480000">
                <a:off x="4705231" y="5448482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B117E45-5C47-7367-0384-866B460809BB}"/>
                </a:ext>
              </a:extLst>
            </p:cNvPr>
            <p:cNvGrpSpPr/>
            <p:nvPr/>
          </p:nvGrpSpPr>
          <p:grpSpPr>
            <a:xfrm flipH="1">
              <a:off x="2085316" y="3686313"/>
              <a:ext cx="2163539" cy="1888776"/>
              <a:chOff x="4779829" y="3724314"/>
              <a:chExt cx="2163539" cy="1888776"/>
            </a:xfrm>
          </p:grpSpPr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A4643187-F3B0-1FE1-64D7-C40F1394BFE5}"/>
                  </a:ext>
                </a:extLst>
              </p:cNvPr>
              <p:cNvCxnSpPr/>
              <p:nvPr/>
            </p:nvCxnSpPr>
            <p:spPr>
              <a:xfrm>
                <a:off x="6704162" y="3724314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98BE92BA-CF0B-5B51-B354-BD12B719E7F7}"/>
                  </a:ext>
                </a:extLst>
              </p:cNvPr>
              <p:cNvCxnSpPr>
                <a:cxnSpLocks/>
              </p:cNvCxnSpPr>
              <p:nvPr/>
            </p:nvCxnSpPr>
            <p:spPr>
              <a:xfrm rot="660000">
                <a:off x="6408887" y="4352964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064DDB39-219D-ED39-21F5-503F2D58CCB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5942248" y="4877450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>
                <a:extLst>
                  <a:ext uri="{FF2B5EF4-FFF2-40B4-BE49-F238E27FC236}">
                    <a16:creationId xmlns:a16="http://schemas.microsoft.com/office/drawing/2014/main" id="{BB009BB3-D8CB-9B66-AD83-806CB0FA63A8}"/>
                  </a:ext>
                </a:extLst>
              </p:cNvPr>
              <p:cNvCxnSpPr>
                <a:cxnSpLocks/>
              </p:cNvCxnSpPr>
              <p:nvPr/>
            </p:nvCxnSpPr>
            <p:spPr>
              <a:xfrm rot="2880000">
                <a:off x="5361398" y="5249283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矢印コネクタ 54">
                <a:extLst>
                  <a:ext uri="{FF2B5EF4-FFF2-40B4-BE49-F238E27FC236}">
                    <a16:creationId xmlns:a16="http://schemas.microsoft.com/office/drawing/2014/main" id="{9E62D507-6566-805F-BD10-03142B9C6B31}"/>
                  </a:ext>
                </a:extLst>
              </p:cNvPr>
              <p:cNvCxnSpPr>
                <a:cxnSpLocks/>
              </p:cNvCxnSpPr>
              <p:nvPr/>
            </p:nvCxnSpPr>
            <p:spPr>
              <a:xfrm rot="3480000">
                <a:off x="4705231" y="5448482"/>
                <a:ext cx="239206" cy="9001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7CD42A4-B672-AD60-EC63-54AB9CD416C3}"/>
              </a:ext>
            </a:extLst>
          </p:cNvPr>
          <p:cNvSpPr txBox="1"/>
          <p:nvPr/>
        </p:nvSpPr>
        <p:spPr>
          <a:xfrm>
            <a:off x="6787675" y="3782030"/>
            <a:ext cx="66450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弦</a:t>
            </a:r>
            <a:r>
              <a:rPr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10m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DF900F5-D927-D648-F9E2-CC322DFB4561}"/>
              </a:ext>
            </a:extLst>
          </p:cNvPr>
          <p:cNvSpPr txBox="1"/>
          <p:nvPr/>
        </p:nvSpPr>
        <p:spPr>
          <a:xfrm>
            <a:off x="2157788" y="3602163"/>
            <a:ext cx="66450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弦</a:t>
            </a:r>
            <a:r>
              <a:rPr lang="en-US" altLang="ja-JP" sz="12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10m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D215F53-9BD6-A6B1-7266-EBA11FB9B8B9}"/>
              </a:ext>
            </a:extLst>
          </p:cNvPr>
          <p:cNvCxnSpPr>
            <a:cxnSpLocks/>
          </p:cNvCxnSpPr>
          <p:nvPr/>
        </p:nvCxnSpPr>
        <p:spPr>
          <a:xfrm flipH="1">
            <a:off x="6686898" y="3383821"/>
            <a:ext cx="105525" cy="522464"/>
          </a:xfrm>
          <a:prstGeom prst="straightConnector1">
            <a:avLst/>
          </a:prstGeom>
          <a:ln w="15875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F56F2DE-21A2-A8EF-02EB-BB8FF1D02BFC}"/>
              </a:ext>
            </a:extLst>
          </p:cNvPr>
          <p:cNvCxnSpPr>
            <a:cxnSpLocks/>
          </p:cNvCxnSpPr>
          <p:nvPr/>
        </p:nvCxnSpPr>
        <p:spPr>
          <a:xfrm>
            <a:off x="2916884" y="3230813"/>
            <a:ext cx="45198" cy="551217"/>
          </a:xfrm>
          <a:prstGeom prst="straightConnector1">
            <a:avLst/>
          </a:prstGeom>
          <a:ln w="15875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CD35333-B899-B5EB-7D51-4C41E24EC545}"/>
              </a:ext>
            </a:extLst>
          </p:cNvPr>
          <p:cNvSpPr/>
          <p:nvPr/>
        </p:nvSpPr>
        <p:spPr>
          <a:xfrm>
            <a:off x="361950" y="3135213"/>
            <a:ext cx="7845239" cy="3476625"/>
          </a:xfrm>
          <a:custGeom>
            <a:avLst/>
            <a:gdLst>
              <a:gd name="connsiteX0" fmla="*/ 200025 w 8039100"/>
              <a:gd name="connsiteY0" fmla="*/ 9525 h 3476625"/>
              <a:gd name="connsiteX1" fmla="*/ 8039100 w 8039100"/>
              <a:gd name="connsiteY1" fmla="*/ 9525 h 3476625"/>
              <a:gd name="connsiteX2" fmla="*/ 8039100 w 8039100"/>
              <a:gd name="connsiteY2" fmla="*/ 3476625 h 3476625"/>
              <a:gd name="connsiteX3" fmla="*/ 1304925 w 8039100"/>
              <a:gd name="connsiteY3" fmla="*/ 3476625 h 3476625"/>
              <a:gd name="connsiteX4" fmla="*/ 0 w 8039100"/>
              <a:gd name="connsiteY4" fmla="*/ 0 h 3476625"/>
              <a:gd name="connsiteX5" fmla="*/ 0 w 8039100"/>
              <a:gd name="connsiteY5" fmla="*/ 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9100" h="3476625">
                <a:moveTo>
                  <a:pt x="200025" y="9525"/>
                </a:moveTo>
                <a:lnTo>
                  <a:pt x="8039100" y="9525"/>
                </a:lnTo>
                <a:lnTo>
                  <a:pt x="8039100" y="3476625"/>
                </a:lnTo>
                <a:lnTo>
                  <a:pt x="1304925" y="347662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11D4B831-6611-E4EE-324B-9550F9D2FE1A}"/>
              </a:ext>
            </a:extLst>
          </p:cNvPr>
          <p:cNvSpPr/>
          <p:nvPr/>
        </p:nvSpPr>
        <p:spPr>
          <a:xfrm>
            <a:off x="2582763" y="619125"/>
            <a:ext cx="5624427" cy="56038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087304-A38E-45AF-E491-0282BFECF5F5}"/>
              </a:ext>
            </a:extLst>
          </p:cNvPr>
          <p:cNvSpPr/>
          <p:nvPr/>
        </p:nvSpPr>
        <p:spPr>
          <a:xfrm>
            <a:off x="1591198" y="161925"/>
            <a:ext cx="6615992" cy="56038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04F286-AE41-B261-7FCB-FA7DCD84B6B9}"/>
              </a:ext>
            </a:extLst>
          </p:cNvPr>
          <p:cNvGrpSpPr/>
          <p:nvPr/>
        </p:nvGrpSpPr>
        <p:grpSpPr>
          <a:xfrm>
            <a:off x="876300" y="1209675"/>
            <a:ext cx="7296150" cy="266700"/>
            <a:chOff x="781050" y="1143000"/>
            <a:chExt cx="7296150" cy="2667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05793B2-2F41-A2BA-2429-2CB8085C0719}"/>
                </a:ext>
              </a:extLst>
            </p:cNvPr>
            <p:cNvSpPr/>
            <p:nvPr/>
          </p:nvSpPr>
          <p:spPr>
            <a:xfrm>
              <a:off x="781050" y="1162050"/>
              <a:ext cx="7296150" cy="247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82459C99-C0A0-BF0D-E181-1C23BF3C537D}"/>
                </a:ext>
              </a:extLst>
            </p:cNvPr>
            <p:cNvSpPr/>
            <p:nvPr/>
          </p:nvSpPr>
          <p:spPr>
            <a:xfrm>
              <a:off x="781050" y="1143000"/>
              <a:ext cx="7296150" cy="247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0FEBD56-0E04-8783-B467-9F297E08F9EF}"/>
                </a:ext>
              </a:extLst>
            </p:cNvPr>
            <p:cNvSpPr/>
            <p:nvPr/>
          </p:nvSpPr>
          <p:spPr>
            <a:xfrm>
              <a:off x="1785938" y="1162050"/>
              <a:ext cx="666750" cy="247650"/>
            </a:xfrm>
            <a:prstGeom prst="rect">
              <a:avLst/>
            </a:prstGeom>
            <a:pattFill prst="dk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47E6B57-E439-0416-496F-3E0D1A164C87}"/>
                </a:ext>
              </a:extLst>
            </p:cNvPr>
            <p:cNvSpPr/>
            <p:nvPr/>
          </p:nvSpPr>
          <p:spPr>
            <a:xfrm>
              <a:off x="6405563" y="1162050"/>
              <a:ext cx="666750" cy="247650"/>
            </a:xfrm>
            <a:prstGeom prst="rect">
              <a:avLst/>
            </a:prstGeom>
            <a:pattFill prst="dk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9AE58243-313F-E01E-F056-39499862780D}"/>
                </a:ext>
              </a:extLst>
            </p:cNvPr>
            <p:cNvSpPr/>
            <p:nvPr/>
          </p:nvSpPr>
          <p:spPr>
            <a:xfrm>
              <a:off x="3705225" y="1143000"/>
              <a:ext cx="1457325" cy="247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ja-JP" altLang="en-US" sz="1400" b="1" dirty="0">
                  <a:solidFill>
                    <a:schemeClr val="accent2">
                      <a:lumMod val="75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kumimoji="1" lang="ja-JP" altLang="en-US" sz="1400" b="1" dirty="0">
                  <a:solidFill>
                    <a:schemeClr val="accent2">
                      <a:lumMod val="75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ひよし台</a:t>
              </a: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3ACE021C-3231-ACE6-16E8-E85056D62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75" y="414338"/>
            <a:ext cx="686968" cy="523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円弧 32">
            <a:extLst>
              <a:ext uri="{FF2B5EF4-FFF2-40B4-BE49-F238E27FC236}">
                <a16:creationId xmlns:a16="http://schemas.microsoft.com/office/drawing/2014/main" id="{C441F504-47C5-44C6-B475-965F56A95FE4}"/>
              </a:ext>
            </a:extLst>
          </p:cNvPr>
          <p:cNvSpPr/>
          <p:nvPr/>
        </p:nvSpPr>
        <p:spPr>
          <a:xfrm flipV="1">
            <a:off x="1661475" y="257175"/>
            <a:ext cx="5760000" cy="5760000"/>
          </a:xfrm>
          <a:prstGeom prst="arc">
            <a:avLst>
              <a:gd name="adj1" fmla="val 10772913"/>
              <a:gd name="adj2" fmla="val 0"/>
            </a:avLst>
          </a:prstGeom>
          <a:solidFill>
            <a:schemeClr val="bg1"/>
          </a:solidFill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96098E4-EB5B-A8F9-D9DF-256AFC22097F}"/>
              </a:ext>
            </a:extLst>
          </p:cNvPr>
          <p:cNvSpPr/>
          <p:nvPr/>
        </p:nvSpPr>
        <p:spPr>
          <a:xfrm>
            <a:off x="7051007" y="3094876"/>
            <a:ext cx="216000" cy="360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91C639BB-1485-8845-3965-4027DE533AB4}"/>
              </a:ext>
            </a:extLst>
          </p:cNvPr>
          <p:cNvSpPr txBox="1"/>
          <p:nvPr/>
        </p:nvSpPr>
        <p:spPr>
          <a:xfrm>
            <a:off x="5441144" y="3170931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老人クラブ連合会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8F7D9EA5-3584-7528-0098-113166610DE7}"/>
              </a:ext>
            </a:extLst>
          </p:cNvPr>
          <p:cNvSpPr/>
          <p:nvPr/>
        </p:nvSpPr>
        <p:spPr>
          <a:xfrm rot="17761268">
            <a:off x="6679278" y="4181040"/>
            <a:ext cx="4320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9BD93380-0324-962B-DF79-0AC43A7584AC}"/>
              </a:ext>
            </a:extLst>
          </p:cNvPr>
          <p:cNvSpPr/>
          <p:nvPr/>
        </p:nvSpPr>
        <p:spPr>
          <a:xfrm rot="19560000">
            <a:off x="5780668" y="5204041"/>
            <a:ext cx="4320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5ECB3410-9317-9228-4AF4-E0976E9011B6}"/>
              </a:ext>
            </a:extLst>
          </p:cNvPr>
          <p:cNvSpPr/>
          <p:nvPr/>
        </p:nvSpPr>
        <p:spPr>
          <a:xfrm rot="21120000">
            <a:off x="4740178" y="5605775"/>
            <a:ext cx="4320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4655A52-B537-49CE-FFDA-EBE96F1A694B}"/>
              </a:ext>
            </a:extLst>
          </p:cNvPr>
          <p:cNvSpPr txBox="1"/>
          <p:nvPr/>
        </p:nvSpPr>
        <p:spPr>
          <a:xfrm>
            <a:off x="6016172" y="39927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消防団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900ADCE9-B950-0C42-11B7-07553E7FCF53}"/>
              </a:ext>
            </a:extLst>
          </p:cNvPr>
          <p:cNvSpPr/>
          <p:nvPr/>
        </p:nvSpPr>
        <p:spPr>
          <a:xfrm rot="960000">
            <a:off x="3627159" y="5550532"/>
            <a:ext cx="4320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FA643525-AB2C-712C-A472-4F3773B01304}"/>
              </a:ext>
            </a:extLst>
          </p:cNvPr>
          <p:cNvSpPr txBox="1"/>
          <p:nvPr/>
        </p:nvSpPr>
        <p:spPr>
          <a:xfrm>
            <a:off x="2924654" y="4608875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学区民会議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Met’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DA77A6F-7439-6930-B547-D17194877BA9}"/>
              </a:ext>
            </a:extLst>
          </p:cNvPr>
          <p:cNvSpPr txBox="1"/>
          <p:nvPr/>
        </p:nvSpPr>
        <p:spPr>
          <a:xfrm>
            <a:off x="2240937" y="3832889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スポーツ振興会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スポーツ少年団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34483D42-213E-6D2E-D349-F80B4221111E}"/>
              </a:ext>
            </a:extLst>
          </p:cNvPr>
          <p:cNvSpPr/>
          <p:nvPr/>
        </p:nvSpPr>
        <p:spPr>
          <a:xfrm rot="4080000">
            <a:off x="1754148" y="3882554"/>
            <a:ext cx="540000" cy="270000"/>
          </a:xfrm>
          <a:prstGeom prst="rect">
            <a:avLst/>
          </a:prstGeom>
          <a:pattFill prst="pct6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4C138990-2DAB-73F5-A009-3388D8197D27}"/>
              </a:ext>
            </a:extLst>
          </p:cNvPr>
          <p:cNvSpPr/>
          <p:nvPr/>
        </p:nvSpPr>
        <p:spPr>
          <a:xfrm rot="3720000">
            <a:off x="2094116" y="4272592"/>
            <a:ext cx="2196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7A832F74-D0E5-0AEA-BCE6-B3ADBD9EE748}"/>
              </a:ext>
            </a:extLst>
          </p:cNvPr>
          <p:cNvSpPr/>
          <p:nvPr/>
        </p:nvSpPr>
        <p:spPr>
          <a:xfrm>
            <a:off x="1772702" y="3117323"/>
            <a:ext cx="216000" cy="216000"/>
          </a:xfrm>
          <a:prstGeom prst="rect">
            <a:avLst/>
          </a:prstGeom>
          <a:pattFill prst="pct6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5400000">
            <a:off x="1362666" y="1883787"/>
            <a:ext cx="216000" cy="216000"/>
          </a:xfrm>
          <a:prstGeom prst="rect">
            <a:avLst/>
          </a:prstGeom>
          <a:pattFill prst="pct6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9D71736-1534-336D-BB2D-7FD600619CF5}"/>
              </a:ext>
            </a:extLst>
          </p:cNvPr>
          <p:cNvSpPr txBox="1"/>
          <p:nvPr/>
        </p:nvSpPr>
        <p:spPr>
          <a:xfrm>
            <a:off x="1594654" y="1890920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カクカム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05D32A4A-A667-1A52-1438-5083025AB007}"/>
              </a:ext>
            </a:extLst>
          </p:cNvPr>
          <p:cNvSpPr/>
          <p:nvPr/>
        </p:nvSpPr>
        <p:spPr>
          <a:xfrm>
            <a:off x="3221288" y="788555"/>
            <a:ext cx="396000" cy="270000"/>
          </a:xfrm>
          <a:prstGeom prst="rect">
            <a:avLst/>
          </a:prstGeom>
          <a:pattFill prst="pct6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E93B6CE-2192-802B-C84A-9020BF4681C4}"/>
              </a:ext>
            </a:extLst>
          </p:cNvPr>
          <p:cNvSpPr/>
          <p:nvPr/>
        </p:nvSpPr>
        <p:spPr>
          <a:xfrm>
            <a:off x="3809558" y="777042"/>
            <a:ext cx="1429634" cy="3974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ステージ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D573781-34C0-DF95-6841-246419E2F251}"/>
              </a:ext>
            </a:extLst>
          </p:cNvPr>
          <p:cNvSpPr/>
          <p:nvPr/>
        </p:nvSpPr>
        <p:spPr>
          <a:xfrm>
            <a:off x="7210457" y="1523631"/>
            <a:ext cx="219600" cy="216000"/>
          </a:xfrm>
          <a:prstGeom prst="rect">
            <a:avLst/>
          </a:prstGeom>
          <a:pattFill prst="pct6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86E2ED6-46AC-2AEA-FB22-062BB682CA19}"/>
              </a:ext>
            </a:extLst>
          </p:cNvPr>
          <p:cNvSpPr/>
          <p:nvPr/>
        </p:nvSpPr>
        <p:spPr>
          <a:xfrm>
            <a:off x="7668886" y="2685962"/>
            <a:ext cx="219600" cy="216000"/>
          </a:xfrm>
          <a:prstGeom prst="rect">
            <a:avLst/>
          </a:prstGeom>
          <a:pattFill prst="pct6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56DC4D22-F809-56A1-5EE7-6F3FD2781122}"/>
              </a:ext>
            </a:extLst>
          </p:cNvPr>
          <p:cNvSpPr/>
          <p:nvPr/>
        </p:nvSpPr>
        <p:spPr>
          <a:xfrm>
            <a:off x="7648139" y="2295349"/>
            <a:ext cx="396000" cy="270000"/>
          </a:xfrm>
          <a:prstGeom prst="rect">
            <a:avLst/>
          </a:prstGeom>
          <a:pattFill prst="pct6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79CE59B7-374C-DBFA-7A69-FE49405295C6}"/>
              </a:ext>
            </a:extLst>
          </p:cNvPr>
          <p:cNvSpPr/>
          <p:nvPr/>
        </p:nvSpPr>
        <p:spPr>
          <a:xfrm>
            <a:off x="7632449" y="1484554"/>
            <a:ext cx="396000" cy="270000"/>
          </a:xfrm>
          <a:prstGeom prst="rect">
            <a:avLst/>
          </a:prstGeom>
          <a:pattFill prst="pct60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70F2EFAC-E7B7-9271-FA6C-E0078E8D9CF7}"/>
              </a:ext>
            </a:extLst>
          </p:cNvPr>
          <p:cNvSpPr txBox="1"/>
          <p:nvPr/>
        </p:nvSpPr>
        <p:spPr>
          <a:xfrm>
            <a:off x="8167127" y="146431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受付２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C3E8A768-6B97-E0F0-5167-FF6960B16C99}"/>
              </a:ext>
            </a:extLst>
          </p:cNvPr>
          <p:cNvSpPr txBox="1"/>
          <p:nvPr/>
        </p:nvSpPr>
        <p:spPr>
          <a:xfrm>
            <a:off x="6695061" y="2273653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受付・本部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523612A-203D-81F1-E4AB-C495556D179F}"/>
              </a:ext>
            </a:extLst>
          </p:cNvPr>
          <p:cNvSpPr txBox="1"/>
          <p:nvPr/>
        </p:nvSpPr>
        <p:spPr>
          <a:xfrm>
            <a:off x="6437240" y="264078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交通安全協会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D952A874-2D68-42EA-B8F4-C1EF5200AB33}"/>
              </a:ext>
            </a:extLst>
          </p:cNvPr>
          <p:cNvSpPr txBox="1"/>
          <p:nvPr/>
        </p:nvSpPr>
        <p:spPr>
          <a:xfrm>
            <a:off x="6335275" y="150150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自主防犯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D4D12262-F878-A6B7-3FDB-D6ACBDB630A4}"/>
              </a:ext>
            </a:extLst>
          </p:cNvPr>
          <p:cNvSpPr txBox="1"/>
          <p:nvPr/>
        </p:nvSpPr>
        <p:spPr>
          <a:xfrm>
            <a:off x="2652429" y="747635"/>
            <a:ext cx="5437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音響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D47F18E2-D34D-350E-30AD-C7040AAC918A}"/>
              </a:ext>
            </a:extLst>
          </p:cNvPr>
          <p:cNvSpPr/>
          <p:nvPr/>
        </p:nvSpPr>
        <p:spPr>
          <a:xfrm rot="2420119">
            <a:off x="2586788" y="5043356"/>
            <a:ext cx="540000" cy="270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62F1EE56-FF2B-E29C-DDAC-3DAD6AF55C50}"/>
              </a:ext>
            </a:extLst>
          </p:cNvPr>
          <p:cNvSpPr/>
          <p:nvPr/>
        </p:nvSpPr>
        <p:spPr>
          <a:xfrm rot="2420119">
            <a:off x="2451907" y="5173920"/>
            <a:ext cx="2196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5" name="矢印: 左右 54">
            <a:extLst>
              <a:ext uri="{FF2B5EF4-FFF2-40B4-BE49-F238E27FC236}">
                <a16:creationId xmlns:a16="http://schemas.microsoft.com/office/drawing/2014/main" id="{73683436-564E-A870-5FA7-93A7953CDFD5}"/>
              </a:ext>
            </a:extLst>
          </p:cNvPr>
          <p:cNvSpPr/>
          <p:nvPr/>
        </p:nvSpPr>
        <p:spPr>
          <a:xfrm>
            <a:off x="7302571" y="1735369"/>
            <a:ext cx="1250237" cy="5244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出入口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1E9B5D1-69DD-772B-6E0E-0DAA0E71FDE6}"/>
              </a:ext>
            </a:extLst>
          </p:cNvPr>
          <p:cNvSpPr/>
          <p:nvPr/>
        </p:nvSpPr>
        <p:spPr>
          <a:xfrm rot="2460000">
            <a:off x="6186879" y="4969791"/>
            <a:ext cx="219600" cy="216000"/>
          </a:xfrm>
          <a:prstGeom prst="rect">
            <a:avLst/>
          </a:prstGeom>
          <a:pattFill prst="pct60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484833" y="4643427"/>
            <a:ext cx="808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HIRO’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5400000">
            <a:off x="1231198" y="2126771"/>
            <a:ext cx="360000" cy="360000"/>
          </a:xfrm>
          <a:prstGeom prst="rect">
            <a:avLst/>
          </a:prstGeom>
          <a:pattFill prst="pct6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-600000">
            <a:off x="1735780" y="3358718"/>
            <a:ext cx="288000" cy="288000"/>
          </a:xfrm>
          <a:prstGeom prst="rect">
            <a:avLst/>
          </a:prstGeom>
          <a:pattFill prst="pct60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2F709F2-E939-F79E-D473-266CF2FB2917}"/>
              </a:ext>
            </a:extLst>
          </p:cNvPr>
          <p:cNvGrpSpPr/>
          <p:nvPr/>
        </p:nvGrpSpPr>
        <p:grpSpPr>
          <a:xfrm rot="3227520">
            <a:off x="2192515" y="4648222"/>
            <a:ext cx="447102" cy="220389"/>
            <a:chOff x="3771085" y="2361041"/>
            <a:chExt cx="447102" cy="22038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CF5906B-3C03-C796-9C61-8567892C49DB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6467655C-0CBA-1320-C3BA-27809592311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454E04CC-65C6-50A0-308C-331168A77AFC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64F19AC8-2511-D2F3-327B-10879002F3A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5C070118-992F-078F-8005-4E760C0AB889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B40EC269-EAEF-69B0-4A1C-A45D031C5DB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27963FA3-2602-828B-E7F3-E4BD926CEDE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143BAC37-8089-7CA8-4E5A-18E4B33EB05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66AC7215-6DC4-7BA7-49F5-F41997945656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BA9722AB-93F1-C70D-12ED-008F55BF255B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C91E1A8B-18E8-E27D-290D-5D2F89BE850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DBD8BA22-3FBB-61B5-4BF3-98C568A0D2B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5648A8BC-C138-FFC6-248F-EAFB89B69AC9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F18F8709-A685-8F31-FE3E-6C0974AD9FFE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C6BF9460-9A20-2C44-2130-F07AFEDB703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19EE807E-3E20-92EC-FEC7-D162E78E09D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EEEE14C-3AB5-B65F-F6F1-7CFF3C4BD0CB}"/>
              </a:ext>
            </a:extLst>
          </p:cNvPr>
          <p:cNvGrpSpPr/>
          <p:nvPr/>
        </p:nvGrpSpPr>
        <p:grpSpPr>
          <a:xfrm rot="16960476">
            <a:off x="6891302" y="3672720"/>
            <a:ext cx="447102" cy="220389"/>
            <a:chOff x="3771085" y="2361041"/>
            <a:chExt cx="447102" cy="220389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FB696508-386F-5447-6C58-F950712EA2BF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A4431C24-D5FF-F030-7206-4AA6C9C9D59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6ED0D407-2EE5-B191-174F-23CC521D070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3D505A1-36E4-9B34-A2BA-65B628BEC62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C244ECA9-522A-74BD-F88E-FCA439E2BD0D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EE4C732B-820B-7102-5406-C59EF613EF70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E1912FBE-212E-F170-9243-4365B7C90855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619115B9-7251-2B66-6310-141B7A15DFDB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A705ECAD-D215-07B5-700A-4C77F81F1138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98266897-7B73-8CC1-3E13-5D3952A7CD7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D62782FE-98C1-E5A5-C2EC-0D4ABE419E3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223ACA96-AEDE-5A86-E328-56E79C92CF4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9B4CB95A-D8EA-88AB-650C-2182A2FCE0F8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34973654-AD07-A37A-232D-C796C84C295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A6F7750F-EF39-4DBD-5D72-323F3F75E580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4E0E64E3-E4F4-112F-FDC7-FD3368DD8747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F7503AC0-04B9-0612-F131-1BDFA0EE3F10}"/>
              </a:ext>
            </a:extLst>
          </p:cNvPr>
          <p:cNvGrpSpPr/>
          <p:nvPr/>
        </p:nvGrpSpPr>
        <p:grpSpPr>
          <a:xfrm rot="18535779">
            <a:off x="6381772" y="4670383"/>
            <a:ext cx="447102" cy="220389"/>
            <a:chOff x="3771085" y="2361041"/>
            <a:chExt cx="447102" cy="220389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D1DA8A7-8507-ADA4-BFDD-0B6CC26DCEDF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73131F2A-2572-8A29-798F-CF05C24A5F0F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7F555D88-0CA3-7EFA-D2C5-CE7D87E2B4EB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88897180-6C68-1FD8-3503-1C229DF76F7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0C78D112-EDA0-77E4-195B-7F39B62ED74D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A44666F8-9F28-8D8B-B54B-CBC1168D0B9F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8375ADDE-CC1B-B5A2-BCD7-A94B46320D5D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18901A9F-D0DF-7987-AE05-6991D0F0333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B027949A-7A9D-E460-11CA-DE50692E2C7F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349C621F-EAE4-756D-D78C-229B07443ACC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BC2C3308-BF65-9117-96FD-1209E9225057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BFF521DC-E948-4F1F-FF2C-395B448B4BDB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5E92868A-23EE-4608-06EA-DF6F6C2D0F65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7B97A89D-B9D5-EECD-8FC5-E3B679F7C42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AAEF67C2-D50D-942E-628D-B8B05BD2D14C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B308CCC1-F2CD-203D-3EAB-1BED0745EC0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CBFB4AF8-3704-06B1-C85F-A11E7693DD7E}"/>
              </a:ext>
            </a:extLst>
          </p:cNvPr>
          <p:cNvGrpSpPr/>
          <p:nvPr/>
        </p:nvGrpSpPr>
        <p:grpSpPr>
          <a:xfrm rot="20265363">
            <a:off x="5316907" y="5461051"/>
            <a:ext cx="447102" cy="220389"/>
            <a:chOff x="3771085" y="2361041"/>
            <a:chExt cx="447102" cy="220389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82B4A266-CFC2-685D-98F7-5B0C6F405487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309B2C6-C73B-9826-2784-CB5375824B0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B5AB5DC2-9323-68F6-7FB4-ABBC9290FD3D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B7DEFFEF-33AF-82B4-B29A-7F04E74EE24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34C98691-221B-A7E6-E515-72D0E6270307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898EC314-7A6C-EE11-3C87-56486149FE7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D0B4EDE6-81AE-12FA-B460-3EA2BD9EA992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FC588493-EA0F-4B74-AE7C-D6DD528350B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B2CBFA4F-AFD7-8FC4-DE7A-9382C3D1C775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6A67F704-9FF7-BFB6-9599-97A1AE61BA9A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9CBCFD5B-1C1C-5F55-AF62-CCFDC8CB2657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ECC8AA1F-C65D-4C5F-04AA-BA7D1E8AD85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グループ化 164">
              <a:extLst>
                <a:ext uri="{FF2B5EF4-FFF2-40B4-BE49-F238E27FC236}">
                  <a16:creationId xmlns:a16="http://schemas.microsoft.com/office/drawing/2014/main" id="{75D03C1A-E6F8-012B-D437-2AD1B5173783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3000C2FA-F900-3E6C-8179-26AAC9F853C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B94815E6-87C9-F586-0FF7-1F9F4CBF8071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6D195B6E-89A1-DC4F-B28B-B80A95579516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707DE9BB-001A-422F-F373-3BFB75CF2FF8}"/>
              </a:ext>
            </a:extLst>
          </p:cNvPr>
          <p:cNvGrpSpPr/>
          <p:nvPr/>
        </p:nvGrpSpPr>
        <p:grpSpPr>
          <a:xfrm rot="180000">
            <a:off x="4172561" y="5659379"/>
            <a:ext cx="447102" cy="220389"/>
            <a:chOff x="3771085" y="2361041"/>
            <a:chExt cx="447102" cy="220389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D1128347-4D90-D7DA-B032-451B87E393AD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1BFC3214-5572-7E5B-A457-5952BF95F8F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F58B03B7-528B-E663-0351-5050408F26D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0CFBD43F-DD30-85F5-D2E4-617B0179B63E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DD77EB34-1FAC-AB29-38E3-7466E1EC49D7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D3CC8571-6AC9-A09C-E114-A52023F0691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B3D46BD0-171C-D68B-EE13-675517DBA9E8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98E61908-8BD9-F1AF-C2C5-A57919C6970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851A6A0C-0266-E5E7-2573-B7B9087480ED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3378A9EC-022D-430F-9665-5BE581BDB36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10C6424D-38A1-359C-6E9A-9A86B008D115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B0B6FA58-BFBF-CF35-959B-E77B213BE0F5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65830DE0-72FB-5BBD-D0E6-2CD75587D92A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B655A2D0-DEE9-8D87-5776-7A04276AE2B9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5DD6D823-D93A-99B7-333D-9D2647F732C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4EF4C152-C1BA-A993-D8E6-4D63BDE68B5E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E4163A4-F342-B636-1676-ACA72B41104C}"/>
              </a:ext>
            </a:extLst>
          </p:cNvPr>
          <p:cNvGrpSpPr/>
          <p:nvPr/>
        </p:nvGrpSpPr>
        <p:grpSpPr>
          <a:xfrm rot="1620000">
            <a:off x="3134406" y="5398973"/>
            <a:ext cx="447102" cy="220389"/>
            <a:chOff x="3771085" y="2361041"/>
            <a:chExt cx="447102" cy="220389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67B5BB4D-8D49-5AEB-6C8E-2988CFCB4475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3083FDEE-BAC4-1F64-38A1-9CBA9641ACD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FDC476AD-25F7-8D19-18E3-D7A743A105C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3542A3A7-F1CD-501C-91C6-722720392551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966411D4-EA9A-390D-557E-F136E2E793A6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4A4754BD-78D5-051F-FE5A-A234B86CD2BB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836F62A8-C56D-1DC3-35D9-032CE79AD944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F2F476A9-4AB9-F27D-F48D-C8655A07E254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423D40C8-9A8C-EA9A-9C53-0B7DFC8D6DF9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14A56294-659C-F2BA-F2A0-B6C73BBD72C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DD906E2E-3941-3040-7298-DFE6E49B1E8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FC31DADE-693D-42F9-D7D8-981C62DAE900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5D469F0C-4A8D-0FAF-5939-F7CDEB2B79C5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200" name="直線コネクタ 199">
                <a:extLst>
                  <a:ext uri="{FF2B5EF4-FFF2-40B4-BE49-F238E27FC236}">
                    <a16:creationId xmlns:a16="http://schemas.microsoft.com/office/drawing/2014/main" id="{0FB405E4-28B0-1BE3-9765-6DC0127F7973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>
                <a:extLst>
                  <a:ext uri="{FF2B5EF4-FFF2-40B4-BE49-F238E27FC236}">
                    <a16:creationId xmlns:a16="http://schemas.microsoft.com/office/drawing/2014/main" id="{0311C1A6-3F8F-D7AF-1816-DB4FB5F5C2EB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4B26B35D-52B2-D19A-6E93-20BABCD35493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78FF8E92-2F5C-74BF-8178-3FEE0647A037}"/>
              </a:ext>
            </a:extLst>
          </p:cNvPr>
          <p:cNvSpPr/>
          <p:nvPr/>
        </p:nvSpPr>
        <p:spPr>
          <a:xfrm>
            <a:off x="6037940" y="5634021"/>
            <a:ext cx="1820246" cy="523220"/>
          </a:xfrm>
          <a:prstGeom prst="wedgeRectCallout">
            <a:avLst>
              <a:gd name="adj1" fmla="val -50194"/>
              <a:gd name="adj2" fmla="val -9588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キッチンスピンライフ</a:t>
            </a:r>
            <a:endParaRPr kumimoji="1" lang="en-US" altLang="ja-JP" sz="14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おれのそーだ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9" name="吹き出し: 四角形 228">
            <a:extLst>
              <a:ext uri="{FF2B5EF4-FFF2-40B4-BE49-F238E27FC236}">
                <a16:creationId xmlns:a16="http://schemas.microsoft.com/office/drawing/2014/main" id="{1814B0DB-D8C0-AC20-F9C6-F96194A72997}"/>
              </a:ext>
            </a:extLst>
          </p:cNvPr>
          <p:cNvSpPr/>
          <p:nvPr/>
        </p:nvSpPr>
        <p:spPr>
          <a:xfrm>
            <a:off x="4924502" y="6082164"/>
            <a:ext cx="1076667" cy="277045"/>
          </a:xfrm>
          <a:prstGeom prst="wedgeRectCallout">
            <a:avLst>
              <a:gd name="adj1" fmla="val -48425"/>
              <a:gd name="adj2" fmla="val -15088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ABC</a:t>
            </a:r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クラブ</a:t>
            </a:r>
          </a:p>
        </p:txBody>
      </p:sp>
      <p:sp>
        <p:nvSpPr>
          <p:cNvPr id="230" name="吹き出し: 四角形 229">
            <a:extLst>
              <a:ext uri="{FF2B5EF4-FFF2-40B4-BE49-F238E27FC236}">
                <a16:creationId xmlns:a16="http://schemas.microsoft.com/office/drawing/2014/main" id="{B32E3CCA-D1BF-464A-9AE6-5C832A1741A5}"/>
              </a:ext>
            </a:extLst>
          </p:cNvPr>
          <p:cNvSpPr/>
          <p:nvPr/>
        </p:nvSpPr>
        <p:spPr>
          <a:xfrm>
            <a:off x="1988219" y="5835989"/>
            <a:ext cx="1250106" cy="523220"/>
          </a:xfrm>
          <a:prstGeom prst="wedgeRectCallout">
            <a:avLst>
              <a:gd name="adj1" fmla="val 86610"/>
              <a:gd name="adj2" fmla="val -7039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キッチン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フォーユー亭</a:t>
            </a: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8C439FCB-69C0-E12B-2443-131354B148B6}"/>
              </a:ext>
            </a:extLst>
          </p:cNvPr>
          <p:cNvSpPr txBox="1"/>
          <p:nvPr/>
        </p:nvSpPr>
        <p:spPr>
          <a:xfrm>
            <a:off x="6973619" y="4637978"/>
            <a:ext cx="1212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立ち入り禁止</a:t>
            </a: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8663E9C7-BE48-82A4-DEFA-8AB65CA40F13}"/>
              </a:ext>
            </a:extLst>
          </p:cNvPr>
          <p:cNvSpPr txBox="1"/>
          <p:nvPr/>
        </p:nvSpPr>
        <p:spPr>
          <a:xfrm>
            <a:off x="714704" y="4637978"/>
            <a:ext cx="1212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立ち入り禁止</a:t>
            </a: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932A894F-DC97-749C-ECF4-460B5C8539EA}"/>
              </a:ext>
            </a:extLst>
          </p:cNvPr>
          <p:cNvSpPr txBox="1"/>
          <p:nvPr/>
        </p:nvSpPr>
        <p:spPr>
          <a:xfrm>
            <a:off x="6973619" y="561668"/>
            <a:ext cx="12121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立ち入り禁止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8654597-9E3C-5216-51E6-FC1154F52A0B}"/>
              </a:ext>
            </a:extLst>
          </p:cNvPr>
          <p:cNvGrpSpPr/>
          <p:nvPr/>
        </p:nvGrpSpPr>
        <p:grpSpPr>
          <a:xfrm>
            <a:off x="219075" y="5042800"/>
            <a:ext cx="1532458" cy="1523650"/>
            <a:chOff x="123825" y="5128525"/>
            <a:chExt cx="1532458" cy="1523650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1FA96902-2AB0-E61C-CD27-1F60EF638FA9}"/>
                </a:ext>
              </a:extLst>
            </p:cNvPr>
            <p:cNvSpPr/>
            <p:nvPr/>
          </p:nvSpPr>
          <p:spPr>
            <a:xfrm>
              <a:off x="123825" y="5128525"/>
              <a:ext cx="1501752" cy="1523650"/>
            </a:xfrm>
            <a:prstGeom prst="roundRect">
              <a:avLst>
                <a:gd name="adj" fmla="val 77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85E3A9C5-14BB-7BAE-8283-2F2A5F85F221}"/>
                </a:ext>
              </a:extLst>
            </p:cNvPr>
            <p:cNvSpPr txBox="1"/>
            <p:nvPr/>
          </p:nvSpPr>
          <p:spPr>
            <a:xfrm>
              <a:off x="693340" y="5218042"/>
              <a:ext cx="962943" cy="134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飲食販売</a:t>
              </a:r>
              <a:endPara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ゲーム</a:t>
              </a:r>
              <a:endPara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スタッフ</a:t>
              </a:r>
              <a:endPara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飲食場所</a:t>
              </a:r>
              <a:endPara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35" name="正方形/長方形 234">
              <a:extLst>
                <a:ext uri="{FF2B5EF4-FFF2-40B4-BE49-F238E27FC236}">
                  <a16:creationId xmlns:a16="http://schemas.microsoft.com/office/drawing/2014/main" id="{1262DED6-DBD8-92F1-548F-7FEB76E7374B}"/>
                </a:ext>
              </a:extLst>
            </p:cNvPr>
            <p:cNvSpPr/>
            <p:nvPr/>
          </p:nvSpPr>
          <p:spPr>
            <a:xfrm>
              <a:off x="215961" y="5292440"/>
              <a:ext cx="540000" cy="270000"/>
            </a:xfrm>
            <a:prstGeom prst="rect">
              <a:avLst/>
            </a:prstGeom>
            <a:pattFill prst="pct60">
              <a:fgClr>
                <a:srgbClr val="0070C0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36" name="正方形/長方形 235">
              <a:extLst>
                <a:ext uri="{FF2B5EF4-FFF2-40B4-BE49-F238E27FC236}">
                  <a16:creationId xmlns:a16="http://schemas.microsoft.com/office/drawing/2014/main" id="{86E35CEB-457D-705C-CA86-AE58B2BBA4FE}"/>
                </a:ext>
              </a:extLst>
            </p:cNvPr>
            <p:cNvSpPr/>
            <p:nvPr/>
          </p:nvSpPr>
          <p:spPr>
            <a:xfrm>
              <a:off x="215961" y="5626437"/>
              <a:ext cx="540000" cy="270000"/>
            </a:xfrm>
            <a:prstGeom prst="rect">
              <a:avLst/>
            </a:prstGeom>
            <a:pattFill prst="pct6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37" name="正方形/長方形 236">
              <a:extLst>
                <a:ext uri="{FF2B5EF4-FFF2-40B4-BE49-F238E27FC236}">
                  <a16:creationId xmlns:a16="http://schemas.microsoft.com/office/drawing/2014/main" id="{4AF8BABB-5799-71AB-7571-21B7040DFBDB}"/>
                </a:ext>
              </a:extLst>
            </p:cNvPr>
            <p:cNvSpPr/>
            <p:nvPr/>
          </p:nvSpPr>
          <p:spPr>
            <a:xfrm>
              <a:off x="215961" y="5960434"/>
              <a:ext cx="540000" cy="270000"/>
            </a:xfrm>
            <a:prstGeom prst="rect">
              <a:avLst/>
            </a:prstGeom>
            <a:pattFill prst="pct60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32BEC5DB-E906-9BEE-8E77-985C94060BF8}"/>
                </a:ext>
              </a:extLst>
            </p:cNvPr>
            <p:cNvGrpSpPr/>
            <p:nvPr/>
          </p:nvGrpSpPr>
          <p:grpSpPr>
            <a:xfrm>
              <a:off x="243360" y="6305036"/>
              <a:ext cx="447102" cy="220389"/>
              <a:chOff x="3771085" y="2361041"/>
              <a:chExt cx="447102" cy="220389"/>
            </a:xfrm>
          </p:grpSpPr>
          <p:grpSp>
            <p:nvGrpSpPr>
              <p:cNvPr id="239" name="グループ化 238">
                <a:extLst>
                  <a:ext uri="{FF2B5EF4-FFF2-40B4-BE49-F238E27FC236}">
                    <a16:creationId xmlns:a16="http://schemas.microsoft.com/office/drawing/2014/main" id="{4878521F-6684-F8B6-BE4B-3216FCA46F65}"/>
                  </a:ext>
                </a:extLst>
              </p:cNvPr>
              <p:cNvGrpSpPr/>
              <p:nvPr/>
            </p:nvGrpSpPr>
            <p:grpSpPr>
              <a:xfrm>
                <a:off x="3771085" y="2361041"/>
                <a:ext cx="447102" cy="0"/>
                <a:chOff x="4631998" y="2486771"/>
                <a:chExt cx="447102" cy="0"/>
              </a:xfrm>
            </p:grpSpPr>
            <p:cxnSp>
              <p:nvCxnSpPr>
                <p:cNvPr id="252" name="直線コネクタ 251">
                  <a:extLst>
                    <a:ext uri="{FF2B5EF4-FFF2-40B4-BE49-F238E27FC236}">
                      <a16:creationId xmlns:a16="http://schemas.microsoft.com/office/drawing/2014/main" id="{1212352A-E8B5-E9AB-0AF7-95AA2E9BB76E}"/>
                    </a:ext>
                  </a:extLst>
                </p:cNvPr>
                <p:cNvCxnSpPr/>
                <p:nvPr/>
              </p:nvCxnSpPr>
              <p:spPr>
                <a:xfrm>
                  <a:off x="4631998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線コネクタ 252">
                  <a:extLst>
                    <a:ext uri="{FF2B5EF4-FFF2-40B4-BE49-F238E27FC236}">
                      <a16:creationId xmlns:a16="http://schemas.microsoft.com/office/drawing/2014/main" id="{986B5196-8AF3-9831-D90F-5E574F09F612}"/>
                    </a:ext>
                  </a:extLst>
                </p:cNvPr>
                <p:cNvCxnSpPr/>
                <p:nvPr/>
              </p:nvCxnSpPr>
              <p:spPr>
                <a:xfrm>
                  <a:off x="4801549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線コネクタ 253">
                  <a:extLst>
                    <a:ext uri="{FF2B5EF4-FFF2-40B4-BE49-F238E27FC236}">
                      <a16:creationId xmlns:a16="http://schemas.microsoft.com/office/drawing/2014/main" id="{EE56CC24-B85F-DD81-916C-E9E608011EE0}"/>
                    </a:ext>
                  </a:extLst>
                </p:cNvPr>
                <p:cNvCxnSpPr/>
                <p:nvPr/>
              </p:nvCxnSpPr>
              <p:spPr>
                <a:xfrm>
                  <a:off x="4971100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グループ化 239">
                <a:extLst>
                  <a:ext uri="{FF2B5EF4-FFF2-40B4-BE49-F238E27FC236}">
                    <a16:creationId xmlns:a16="http://schemas.microsoft.com/office/drawing/2014/main" id="{E2EF08D1-AD0B-D0B8-DC79-6B873E200DF4}"/>
                  </a:ext>
                </a:extLst>
              </p:cNvPr>
              <p:cNvGrpSpPr/>
              <p:nvPr/>
            </p:nvGrpSpPr>
            <p:grpSpPr>
              <a:xfrm>
                <a:off x="3771085" y="2434504"/>
                <a:ext cx="447102" cy="0"/>
                <a:chOff x="4631998" y="2486771"/>
                <a:chExt cx="447102" cy="0"/>
              </a:xfrm>
            </p:grpSpPr>
            <p:cxnSp>
              <p:nvCxnSpPr>
                <p:cNvPr id="249" name="直線コネクタ 248">
                  <a:extLst>
                    <a:ext uri="{FF2B5EF4-FFF2-40B4-BE49-F238E27FC236}">
                      <a16:creationId xmlns:a16="http://schemas.microsoft.com/office/drawing/2014/main" id="{474294A5-E9D9-A95E-32DB-0C78BDF0E1C2}"/>
                    </a:ext>
                  </a:extLst>
                </p:cNvPr>
                <p:cNvCxnSpPr/>
                <p:nvPr/>
              </p:nvCxnSpPr>
              <p:spPr>
                <a:xfrm>
                  <a:off x="4631998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線コネクタ 249">
                  <a:extLst>
                    <a:ext uri="{FF2B5EF4-FFF2-40B4-BE49-F238E27FC236}">
                      <a16:creationId xmlns:a16="http://schemas.microsoft.com/office/drawing/2014/main" id="{6863B58A-2B64-678E-7DEB-82B9F30094F4}"/>
                    </a:ext>
                  </a:extLst>
                </p:cNvPr>
                <p:cNvCxnSpPr/>
                <p:nvPr/>
              </p:nvCxnSpPr>
              <p:spPr>
                <a:xfrm>
                  <a:off x="4801549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線コネクタ 250">
                  <a:extLst>
                    <a:ext uri="{FF2B5EF4-FFF2-40B4-BE49-F238E27FC236}">
                      <a16:creationId xmlns:a16="http://schemas.microsoft.com/office/drawing/2014/main" id="{725984A6-5DC4-B583-7368-7173C1495528}"/>
                    </a:ext>
                  </a:extLst>
                </p:cNvPr>
                <p:cNvCxnSpPr/>
                <p:nvPr/>
              </p:nvCxnSpPr>
              <p:spPr>
                <a:xfrm>
                  <a:off x="4971100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グループ化 240">
                <a:extLst>
                  <a:ext uri="{FF2B5EF4-FFF2-40B4-BE49-F238E27FC236}">
                    <a16:creationId xmlns:a16="http://schemas.microsoft.com/office/drawing/2014/main" id="{B080529B-9C1A-FE6D-8B79-2381349388E2}"/>
                  </a:ext>
                </a:extLst>
              </p:cNvPr>
              <p:cNvGrpSpPr/>
              <p:nvPr/>
            </p:nvGrpSpPr>
            <p:grpSpPr>
              <a:xfrm>
                <a:off x="3771085" y="2507967"/>
                <a:ext cx="447102" cy="0"/>
                <a:chOff x="4631998" y="2486771"/>
                <a:chExt cx="447102" cy="0"/>
              </a:xfrm>
            </p:grpSpPr>
            <p:cxnSp>
              <p:nvCxnSpPr>
                <p:cNvPr id="246" name="直線コネクタ 245">
                  <a:extLst>
                    <a:ext uri="{FF2B5EF4-FFF2-40B4-BE49-F238E27FC236}">
                      <a16:creationId xmlns:a16="http://schemas.microsoft.com/office/drawing/2014/main" id="{0051EE28-DE6A-0826-E30B-5C4CA78442B4}"/>
                    </a:ext>
                  </a:extLst>
                </p:cNvPr>
                <p:cNvCxnSpPr/>
                <p:nvPr/>
              </p:nvCxnSpPr>
              <p:spPr>
                <a:xfrm>
                  <a:off x="4631998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線コネクタ 246">
                  <a:extLst>
                    <a:ext uri="{FF2B5EF4-FFF2-40B4-BE49-F238E27FC236}">
                      <a16:creationId xmlns:a16="http://schemas.microsoft.com/office/drawing/2014/main" id="{20D304C3-A73D-16B6-DB97-92B766412759}"/>
                    </a:ext>
                  </a:extLst>
                </p:cNvPr>
                <p:cNvCxnSpPr/>
                <p:nvPr/>
              </p:nvCxnSpPr>
              <p:spPr>
                <a:xfrm>
                  <a:off x="4801549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線コネクタ 247">
                  <a:extLst>
                    <a:ext uri="{FF2B5EF4-FFF2-40B4-BE49-F238E27FC236}">
                      <a16:creationId xmlns:a16="http://schemas.microsoft.com/office/drawing/2014/main" id="{E7536ECF-A38A-8266-C22D-811E7A402DDD}"/>
                    </a:ext>
                  </a:extLst>
                </p:cNvPr>
                <p:cNvCxnSpPr/>
                <p:nvPr/>
              </p:nvCxnSpPr>
              <p:spPr>
                <a:xfrm>
                  <a:off x="4971100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グループ化 241">
                <a:extLst>
                  <a:ext uri="{FF2B5EF4-FFF2-40B4-BE49-F238E27FC236}">
                    <a16:creationId xmlns:a16="http://schemas.microsoft.com/office/drawing/2014/main" id="{73F16F3E-BDDE-E57A-FEE8-39D440537E26}"/>
                  </a:ext>
                </a:extLst>
              </p:cNvPr>
              <p:cNvGrpSpPr/>
              <p:nvPr/>
            </p:nvGrpSpPr>
            <p:grpSpPr>
              <a:xfrm>
                <a:off x="3771085" y="2581430"/>
                <a:ext cx="447102" cy="0"/>
                <a:chOff x="4631998" y="2486771"/>
                <a:chExt cx="447102" cy="0"/>
              </a:xfrm>
            </p:grpSpPr>
            <p:cxnSp>
              <p:nvCxnSpPr>
                <p:cNvPr id="243" name="直線コネクタ 242">
                  <a:extLst>
                    <a:ext uri="{FF2B5EF4-FFF2-40B4-BE49-F238E27FC236}">
                      <a16:creationId xmlns:a16="http://schemas.microsoft.com/office/drawing/2014/main" id="{69963B44-8AFE-49F8-599E-B3F75699AAAA}"/>
                    </a:ext>
                  </a:extLst>
                </p:cNvPr>
                <p:cNvCxnSpPr/>
                <p:nvPr/>
              </p:nvCxnSpPr>
              <p:spPr>
                <a:xfrm>
                  <a:off x="4631998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線コネクタ 243">
                  <a:extLst>
                    <a:ext uri="{FF2B5EF4-FFF2-40B4-BE49-F238E27FC236}">
                      <a16:creationId xmlns:a16="http://schemas.microsoft.com/office/drawing/2014/main" id="{5B2F804B-D927-7F1A-33D2-5DCDA766A9A8}"/>
                    </a:ext>
                  </a:extLst>
                </p:cNvPr>
                <p:cNvCxnSpPr/>
                <p:nvPr/>
              </p:nvCxnSpPr>
              <p:spPr>
                <a:xfrm>
                  <a:off x="4801549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線コネクタ 244">
                  <a:extLst>
                    <a:ext uri="{FF2B5EF4-FFF2-40B4-BE49-F238E27FC236}">
                      <a16:creationId xmlns:a16="http://schemas.microsoft.com/office/drawing/2014/main" id="{C286E50C-0ED8-9466-B1CD-A65365AA5BA9}"/>
                    </a:ext>
                  </a:extLst>
                </p:cNvPr>
                <p:cNvCxnSpPr/>
                <p:nvPr/>
              </p:nvCxnSpPr>
              <p:spPr>
                <a:xfrm>
                  <a:off x="4971100" y="2486771"/>
                  <a:ext cx="108000" cy="0"/>
                </a:xfrm>
                <a:prstGeom prst="line">
                  <a:avLst/>
                </a:prstGeom>
                <a:ln w="2222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072371BD-2418-656C-5086-CB7453ED5784}"/>
              </a:ext>
            </a:extLst>
          </p:cNvPr>
          <p:cNvSpPr txBox="1"/>
          <p:nvPr/>
        </p:nvSpPr>
        <p:spPr>
          <a:xfrm>
            <a:off x="1980502" y="3170931"/>
            <a:ext cx="1286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チーム日吉台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12" name="図 211">
            <a:extLst>
              <a:ext uri="{FF2B5EF4-FFF2-40B4-BE49-F238E27FC236}">
                <a16:creationId xmlns:a16="http://schemas.microsoft.com/office/drawing/2014/main" id="{0A1B5E86-4727-2B88-92F3-1944F4A82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73" y="1240301"/>
            <a:ext cx="216000" cy="216000"/>
          </a:xfrm>
          <a:prstGeom prst="rect">
            <a:avLst/>
          </a:prstGeom>
        </p:spPr>
      </p:pic>
      <p:sp>
        <p:nvSpPr>
          <p:cNvPr id="213" name="タイトル 1">
            <a:extLst>
              <a:ext uri="{FF2B5EF4-FFF2-40B4-BE49-F238E27FC236}">
                <a16:creationId xmlns:a16="http://schemas.microsoft.com/office/drawing/2014/main" id="{825AC660-69DE-6773-37DF-491B6D89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" y="36602"/>
            <a:ext cx="7886700" cy="433864"/>
          </a:xfrm>
        </p:spPr>
        <p:txBody>
          <a:bodyPr anchor="t"/>
          <a:lstStyle/>
          <a:p>
            <a:r>
              <a:rPr lang="ja-JP" altLang="en-US" sz="1200" dirty="0"/>
              <a:t>プログラム用</a:t>
            </a:r>
            <a:endParaRPr kumimoji="1" lang="ja-JP" altLang="en-US" sz="1200" dirty="0"/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F1462C1D-DB6A-9C52-670A-34D3CF1BEAB5}"/>
              </a:ext>
            </a:extLst>
          </p:cNvPr>
          <p:cNvSpPr/>
          <p:nvPr/>
        </p:nvSpPr>
        <p:spPr>
          <a:xfrm>
            <a:off x="2547938" y="161925"/>
            <a:ext cx="3952875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校舎</a:t>
            </a:r>
          </a:p>
        </p:txBody>
      </p:sp>
    </p:spTree>
    <p:extLst>
      <p:ext uri="{BB962C8B-B14F-4D97-AF65-F5344CB8AC3E}">
        <p14:creationId xmlns:p14="http://schemas.microsoft.com/office/powerpoint/2010/main" val="248158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弧 32">
            <a:extLst>
              <a:ext uri="{FF2B5EF4-FFF2-40B4-BE49-F238E27FC236}">
                <a16:creationId xmlns:a16="http://schemas.microsoft.com/office/drawing/2014/main" id="{C441F504-47C5-44C6-B475-965F56A95FE4}"/>
              </a:ext>
            </a:extLst>
          </p:cNvPr>
          <p:cNvSpPr/>
          <p:nvPr/>
        </p:nvSpPr>
        <p:spPr>
          <a:xfrm flipV="1">
            <a:off x="2014351" y="591240"/>
            <a:ext cx="5040000" cy="5040000"/>
          </a:xfrm>
          <a:prstGeom prst="arc">
            <a:avLst>
              <a:gd name="adj1" fmla="val 10772913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DC8C36ED-D235-944D-BB48-2EC70BC5BAA4}"/>
              </a:ext>
            </a:extLst>
          </p:cNvPr>
          <p:cNvSpPr/>
          <p:nvPr/>
        </p:nvSpPr>
        <p:spPr>
          <a:xfrm>
            <a:off x="2547938" y="161925"/>
            <a:ext cx="3952875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校舎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04F286-AE41-B261-7FCB-FA7DCD84B6B9}"/>
              </a:ext>
            </a:extLst>
          </p:cNvPr>
          <p:cNvGrpSpPr/>
          <p:nvPr/>
        </p:nvGrpSpPr>
        <p:grpSpPr>
          <a:xfrm>
            <a:off x="876300" y="1209675"/>
            <a:ext cx="7296150" cy="266700"/>
            <a:chOff x="781050" y="1143000"/>
            <a:chExt cx="7296150" cy="2667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05793B2-2F41-A2BA-2429-2CB8085C0719}"/>
                </a:ext>
              </a:extLst>
            </p:cNvPr>
            <p:cNvSpPr/>
            <p:nvPr/>
          </p:nvSpPr>
          <p:spPr>
            <a:xfrm>
              <a:off x="781050" y="1162050"/>
              <a:ext cx="7296150" cy="247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82459C99-C0A0-BF0D-E181-1C23BF3C537D}"/>
                </a:ext>
              </a:extLst>
            </p:cNvPr>
            <p:cNvSpPr/>
            <p:nvPr/>
          </p:nvSpPr>
          <p:spPr>
            <a:xfrm>
              <a:off x="781050" y="1143000"/>
              <a:ext cx="7296150" cy="247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0FEBD56-0E04-8783-B467-9F297E08F9EF}"/>
                </a:ext>
              </a:extLst>
            </p:cNvPr>
            <p:cNvSpPr/>
            <p:nvPr/>
          </p:nvSpPr>
          <p:spPr>
            <a:xfrm>
              <a:off x="1785938" y="1162050"/>
              <a:ext cx="666750" cy="247650"/>
            </a:xfrm>
            <a:prstGeom prst="rect">
              <a:avLst/>
            </a:prstGeom>
            <a:pattFill prst="dk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47E6B57-E439-0416-496F-3E0D1A164C87}"/>
                </a:ext>
              </a:extLst>
            </p:cNvPr>
            <p:cNvSpPr/>
            <p:nvPr/>
          </p:nvSpPr>
          <p:spPr>
            <a:xfrm>
              <a:off x="6405563" y="1162050"/>
              <a:ext cx="666750" cy="247650"/>
            </a:xfrm>
            <a:prstGeom prst="rect">
              <a:avLst/>
            </a:prstGeom>
            <a:pattFill prst="dk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9AE58243-313F-E01E-F056-39499862780D}"/>
                </a:ext>
              </a:extLst>
            </p:cNvPr>
            <p:cNvSpPr/>
            <p:nvPr/>
          </p:nvSpPr>
          <p:spPr>
            <a:xfrm>
              <a:off x="3705225" y="1143000"/>
              <a:ext cx="1457325" cy="247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ja-JP" altLang="en-US" sz="1400" b="1" dirty="0">
                  <a:solidFill>
                    <a:schemeClr val="accent2">
                      <a:lumMod val="75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kumimoji="1" lang="ja-JP" altLang="en-US" sz="1400" b="1" dirty="0">
                  <a:solidFill>
                    <a:schemeClr val="accent2">
                      <a:lumMod val="75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ひよし台</a:t>
              </a:r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96098E4-EB5B-A8F9-D9DF-256AFC22097F}"/>
              </a:ext>
            </a:extLst>
          </p:cNvPr>
          <p:cNvSpPr/>
          <p:nvPr/>
        </p:nvSpPr>
        <p:spPr>
          <a:xfrm>
            <a:off x="7051007" y="3094876"/>
            <a:ext cx="216000" cy="360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91C639BB-1485-8845-3965-4027DE533AB4}"/>
              </a:ext>
            </a:extLst>
          </p:cNvPr>
          <p:cNvSpPr txBox="1"/>
          <p:nvPr/>
        </p:nvSpPr>
        <p:spPr>
          <a:xfrm>
            <a:off x="5764994" y="3170931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老人クラブ連合会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8F7D9EA5-3584-7528-0098-113166610DE7}"/>
              </a:ext>
            </a:extLst>
          </p:cNvPr>
          <p:cNvSpPr/>
          <p:nvPr/>
        </p:nvSpPr>
        <p:spPr>
          <a:xfrm rot="17761268">
            <a:off x="6679278" y="4181040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9BD93380-0324-962B-DF79-0AC43A7584AC}"/>
              </a:ext>
            </a:extLst>
          </p:cNvPr>
          <p:cNvSpPr/>
          <p:nvPr/>
        </p:nvSpPr>
        <p:spPr>
          <a:xfrm rot="19560000">
            <a:off x="5780668" y="5204041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5ECB3410-9317-9228-4AF4-E0976E9011B6}"/>
              </a:ext>
            </a:extLst>
          </p:cNvPr>
          <p:cNvSpPr/>
          <p:nvPr/>
        </p:nvSpPr>
        <p:spPr>
          <a:xfrm rot="21120000">
            <a:off x="4740178" y="5605775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4655A52-B537-49CE-FFDA-EBE96F1A694B}"/>
              </a:ext>
            </a:extLst>
          </p:cNvPr>
          <p:cNvSpPr txBox="1"/>
          <p:nvPr/>
        </p:nvSpPr>
        <p:spPr>
          <a:xfrm>
            <a:off x="6210516" y="408892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消防団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900ADCE9-B950-0C42-11B7-07553E7FCF53}"/>
              </a:ext>
            </a:extLst>
          </p:cNvPr>
          <p:cNvSpPr/>
          <p:nvPr/>
        </p:nvSpPr>
        <p:spPr>
          <a:xfrm rot="960000">
            <a:off x="3627159" y="5550532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FA643525-AB2C-712C-A472-4F3773B01304}"/>
              </a:ext>
            </a:extLst>
          </p:cNvPr>
          <p:cNvSpPr txBox="1"/>
          <p:nvPr/>
        </p:nvSpPr>
        <p:spPr>
          <a:xfrm>
            <a:off x="2904238" y="4675915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学区民会議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Met’</a:t>
            </a:r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</a:t>
            </a:r>
            <a:endParaRPr kumimoji="1" lang="ja-JP" altLang="en-US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DA77A6F-7439-6930-B547-D17194877BA9}"/>
              </a:ext>
            </a:extLst>
          </p:cNvPr>
          <p:cNvSpPr txBox="1"/>
          <p:nvPr/>
        </p:nvSpPr>
        <p:spPr>
          <a:xfrm>
            <a:off x="2117120" y="3767621"/>
            <a:ext cx="13035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スポーツ振興会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スポーツ少年団</a:t>
            </a:r>
            <a:endParaRPr kumimoji="1" lang="ja-JP" altLang="en-US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34483D42-213E-6D2E-D349-F80B4221111E}"/>
              </a:ext>
            </a:extLst>
          </p:cNvPr>
          <p:cNvSpPr/>
          <p:nvPr/>
        </p:nvSpPr>
        <p:spPr>
          <a:xfrm rot="4080000">
            <a:off x="1754148" y="3882554"/>
            <a:ext cx="540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4C138990-2DAB-73F5-A009-3388D8197D27}"/>
              </a:ext>
            </a:extLst>
          </p:cNvPr>
          <p:cNvSpPr/>
          <p:nvPr/>
        </p:nvSpPr>
        <p:spPr>
          <a:xfrm rot="3720000">
            <a:off x="2097823" y="4272592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7A832F74-D0E5-0AEA-BCE6-B3ADBD9EE748}"/>
              </a:ext>
            </a:extLst>
          </p:cNvPr>
          <p:cNvSpPr/>
          <p:nvPr/>
        </p:nvSpPr>
        <p:spPr>
          <a:xfrm>
            <a:off x="1776409" y="3117323"/>
            <a:ext cx="216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5400000">
            <a:off x="1366373" y="1883787"/>
            <a:ext cx="2160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9D71736-1534-336D-BB2D-7FD600619CF5}"/>
              </a:ext>
            </a:extLst>
          </p:cNvPr>
          <p:cNvSpPr txBox="1"/>
          <p:nvPr/>
        </p:nvSpPr>
        <p:spPr>
          <a:xfrm>
            <a:off x="1537380" y="1843727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カクカム（小）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05D32A4A-A667-1A52-1438-5083025AB007}"/>
              </a:ext>
            </a:extLst>
          </p:cNvPr>
          <p:cNvSpPr/>
          <p:nvPr/>
        </p:nvSpPr>
        <p:spPr>
          <a:xfrm>
            <a:off x="3221288" y="788555"/>
            <a:ext cx="396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E93B6CE-2192-802B-C84A-9020BF4681C4}"/>
              </a:ext>
            </a:extLst>
          </p:cNvPr>
          <p:cNvSpPr/>
          <p:nvPr/>
        </p:nvSpPr>
        <p:spPr>
          <a:xfrm>
            <a:off x="3809558" y="777042"/>
            <a:ext cx="1429634" cy="3974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ステージ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D573781-34C0-DF95-6841-246419E2F251}"/>
              </a:ext>
            </a:extLst>
          </p:cNvPr>
          <p:cNvSpPr/>
          <p:nvPr/>
        </p:nvSpPr>
        <p:spPr>
          <a:xfrm>
            <a:off x="7210457" y="1523631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86E2ED6-46AC-2AEA-FB22-062BB682CA19}"/>
              </a:ext>
            </a:extLst>
          </p:cNvPr>
          <p:cNvSpPr/>
          <p:nvPr/>
        </p:nvSpPr>
        <p:spPr>
          <a:xfrm>
            <a:off x="7668886" y="2685962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56DC4D22-F809-56A1-5EE7-6F3FD2781122}"/>
              </a:ext>
            </a:extLst>
          </p:cNvPr>
          <p:cNvSpPr/>
          <p:nvPr/>
        </p:nvSpPr>
        <p:spPr>
          <a:xfrm>
            <a:off x="7648139" y="2295349"/>
            <a:ext cx="396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79CE59B7-374C-DBFA-7A69-FE49405295C6}"/>
              </a:ext>
            </a:extLst>
          </p:cNvPr>
          <p:cNvSpPr/>
          <p:nvPr/>
        </p:nvSpPr>
        <p:spPr>
          <a:xfrm>
            <a:off x="7632449" y="1484554"/>
            <a:ext cx="396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C3E8A768-6B97-E0F0-5167-FF6960B16C99}"/>
              </a:ext>
            </a:extLst>
          </p:cNvPr>
          <p:cNvSpPr txBox="1"/>
          <p:nvPr/>
        </p:nvSpPr>
        <p:spPr>
          <a:xfrm>
            <a:off x="7342523" y="1169612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小学校（</a:t>
            </a:r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ML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523612A-203D-81F1-E4AB-C495556D179F}"/>
              </a:ext>
            </a:extLst>
          </p:cNvPr>
          <p:cNvSpPr txBox="1"/>
          <p:nvPr/>
        </p:nvSpPr>
        <p:spPr>
          <a:xfrm>
            <a:off x="5886117" y="2612526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交通安全協会（小）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D952A874-2D68-42EA-B8F4-C1EF5200AB33}"/>
              </a:ext>
            </a:extLst>
          </p:cNvPr>
          <p:cNvSpPr txBox="1"/>
          <p:nvPr/>
        </p:nvSpPr>
        <p:spPr>
          <a:xfrm>
            <a:off x="5860278" y="1465398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自主防犯（小）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D4D12262-F878-A6B7-3FDB-D6ACBDB630A4}"/>
              </a:ext>
            </a:extLst>
          </p:cNvPr>
          <p:cNvSpPr txBox="1"/>
          <p:nvPr/>
        </p:nvSpPr>
        <p:spPr>
          <a:xfrm>
            <a:off x="3083081" y="1062454"/>
            <a:ext cx="466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音響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D47F18E2-D34D-350E-30AD-C7040AAC918A}"/>
              </a:ext>
            </a:extLst>
          </p:cNvPr>
          <p:cNvSpPr/>
          <p:nvPr/>
        </p:nvSpPr>
        <p:spPr>
          <a:xfrm rot="2420119">
            <a:off x="2586788" y="5043356"/>
            <a:ext cx="540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62F1EE56-FF2B-E29C-DDAC-3DAD6AF55C50}"/>
              </a:ext>
            </a:extLst>
          </p:cNvPr>
          <p:cNvSpPr/>
          <p:nvPr/>
        </p:nvSpPr>
        <p:spPr>
          <a:xfrm rot="2420119">
            <a:off x="2451907" y="5173920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5" name="矢印: 左右 54">
            <a:extLst>
              <a:ext uri="{FF2B5EF4-FFF2-40B4-BE49-F238E27FC236}">
                <a16:creationId xmlns:a16="http://schemas.microsoft.com/office/drawing/2014/main" id="{73683436-564E-A870-5FA7-93A7953CDFD5}"/>
              </a:ext>
            </a:extLst>
          </p:cNvPr>
          <p:cNvSpPr/>
          <p:nvPr/>
        </p:nvSpPr>
        <p:spPr>
          <a:xfrm>
            <a:off x="7302571" y="1735369"/>
            <a:ext cx="1250237" cy="5244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出入口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1E9B5D1-69DD-772B-6E0E-0DAA0E71FDE6}"/>
              </a:ext>
            </a:extLst>
          </p:cNvPr>
          <p:cNvSpPr/>
          <p:nvPr/>
        </p:nvSpPr>
        <p:spPr>
          <a:xfrm rot="2460000">
            <a:off x="6186879" y="4969791"/>
            <a:ext cx="2196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14469" y="4683667"/>
            <a:ext cx="6751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HIRO’</a:t>
            </a:r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5400000">
            <a:off x="1231198" y="2126771"/>
            <a:ext cx="360000" cy="36000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-600000">
            <a:off x="1735780" y="3358718"/>
            <a:ext cx="288000" cy="28800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2F709F2-E939-F79E-D473-266CF2FB2917}"/>
              </a:ext>
            </a:extLst>
          </p:cNvPr>
          <p:cNvGrpSpPr/>
          <p:nvPr/>
        </p:nvGrpSpPr>
        <p:grpSpPr>
          <a:xfrm rot="3227520">
            <a:off x="2192515" y="4648222"/>
            <a:ext cx="447102" cy="220389"/>
            <a:chOff x="3771085" y="2361041"/>
            <a:chExt cx="447102" cy="22038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CF5906B-3C03-C796-9C61-8567892C49DB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6467655C-0CBA-1320-C3BA-27809592311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454E04CC-65C6-50A0-308C-331168A77AFC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64F19AC8-2511-D2F3-327B-10879002F3A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5C070118-992F-078F-8005-4E760C0AB889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B40EC269-EAEF-69B0-4A1C-A45D031C5DB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27963FA3-2602-828B-E7F3-E4BD926CEDE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143BAC37-8089-7CA8-4E5A-18E4B33EB05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66AC7215-6DC4-7BA7-49F5-F41997945656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BA9722AB-93F1-C70D-12ED-008F55BF255B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C91E1A8B-18E8-E27D-290D-5D2F89BE850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DBD8BA22-3FBB-61B5-4BF3-98C568A0D2B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5648A8BC-C138-FFC6-248F-EAFB89B69AC9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F18F8709-A685-8F31-FE3E-6C0974AD9FFE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C6BF9460-9A20-2C44-2130-F07AFEDB703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19EE807E-3E20-92EC-FEC7-D162E78E09D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EEEE14C-3AB5-B65F-F6F1-7CFF3C4BD0CB}"/>
              </a:ext>
            </a:extLst>
          </p:cNvPr>
          <p:cNvGrpSpPr/>
          <p:nvPr/>
        </p:nvGrpSpPr>
        <p:grpSpPr>
          <a:xfrm rot="16960476">
            <a:off x="6891302" y="3672720"/>
            <a:ext cx="447102" cy="220389"/>
            <a:chOff x="3771085" y="2361041"/>
            <a:chExt cx="447102" cy="220389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FB696508-386F-5447-6C58-F950712EA2BF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A4431C24-D5FF-F030-7206-4AA6C9C9D59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6ED0D407-2EE5-B191-174F-23CC521D070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3D505A1-36E4-9B34-A2BA-65B628BEC62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C244ECA9-522A-74BD-F88E-FCA439E2BD0D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EE4C732B-820B-7102-5406-C59EF613EF70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E1912FBE-212E-F170-9243-4365B7C90855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619115B9-7251-2B66-6310-141B7A15DFDB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A705ECAD-D215-07B5-700A-4C77F81F1138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98266897-7B73-8CC1-3E13-5D3952A7CD7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D62782FE-98C1-E5A5-C2EC-0D4ABE419E3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223ACA96-AEDE-5A86-E328-56E79C92CF4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9B4CB95A-D8EA-88AB-650C-2182A2FCE0F8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34973654-AD07-A37A-232D-C796C84C295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A6F7750F-EF39-4DBD-5D72-323F3F75E580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4E0E64E3-E4F4-112F-FDC7-FD3368DD8747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F7503AC0-04B9-0612-F131-1BDFA0EE3F10}"/>
              </a:ext>
            </a:extLst>
          </p:cNvPr>
          <p:cNvGrpSpPr/>
          <p:nvPr/>
        </p:nvGrpSpPr>
        <p:grpSpPr>
          <a:xfrm rot="18535779">
            <a:off x="6381772" y="4670383"/>
            <a:ext cx="447102" cy="220389"/>
            <a:chOff x="3771085" y="2361041"/>
            <a:chExt cx="447102" cy="220389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D1DA8A7-8507-ADA4-BFDD-0B6CC26DCEDF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73131F2A-2572-8A29-798F-CF05C24A5F0F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7F555D88-0CA3-7EFA-D2C5-CE7D87E2B4EB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88897180-6C68-1FD8-3503-1C229DF76F7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0C78D112-EDA0-77E4-195B-7F39B62ED74D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A44666F8-9F28-8D8B-B54B-CBC1168D0B9F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8375ADDE-CC1B-B5A2-BCD7-A94B46320D5D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18901A9F-D0DF-7987-AE05-6991D0F0333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B027949A-7A9D-E460-11CA-DE50692E2C7F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349C621F-EAE4-756D-D78C-229B07443ACC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BC2C3308-BF65-9117-96FD-1209E9225057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BFF521DC-E948-4F1F-FF2C-395B448B4BDB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5E92868A-23EE-4608-06EA-DF6F6C2D0F65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7B97A89D-B9D5-EECD-8FC5-E3B679F7C42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AAEF67C2-D50D-942E-628D-B8B05BD2D14C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B308CCC1-F2CD-203D-3EAB-1BED0745EC0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CBFB4AF8-3704-06B1-C85F-A11E7693DD7E}"/>
              </a:ext>
            </a:extLst>
          </p:cNvPr>
          <p:cNvGrpSpPr/>
          <p:nvPr/>
        </p:nvGrpSpPr>
        <p:grpSpPr>
          <a:xfrm rot="20265363">
            <a:off x="5316907" y="5461051"/>
            <a:ext cx="447102" cy="220389"/>
            <a:chOff x="3771085" y="2361041"/>
            <a:chExt cx="447102" cy="220389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82B4A266-CFC2-685D-98F7-5B0C6F405487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309B2C6-C73B-9826-2784-CB5375824B0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B5AB5DC2-9323-68F6-7FB4-ABBC9290FD3D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B7DEFFEF-33AF-82B4-B29A-7F04E74EE24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34C98691-221B-A7E6-E515-72D0E6270307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898EC314-7A6C-EE11-3C87-56486149FE7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D0B4EDE6-81AE-12FA-B460-3EA2BD9EA992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FC588493-EA0F-4B74-AE7C-D6DD528350B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B2CBFA4F-AFD7-8FC4-DE7A-9382C3D1C775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6A67F704-9FF7-BFB6-9599-97A1AE61BA9A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9CBCFD5B-1C1C-5F55-AF62-CCFDC8CB2657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ECC8AA1F-C65D-4C5F-04AA-BA7D1E8AD85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グループ化 164">
              <a:extLst>
                <a:ext uri="{FF2B5EF4-FFF2-40B4-BE49-F238E27FC236}">
                  <a16:creationId xmlns:a16="http://schemas.microsoft.com/office/drawing/2014/main" id="{75D03C1A-E6F8-012B-D437-2AD1B5173783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3000C2FA-F900-3E6C-8179-26AAC9F853C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B94815E6-87C9-F586-0FF7-1F9F4CBF8071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6D195B6E-89A1-DC4F-B28B-B80A95579516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707DE9BB-001A-422F-F373-3BFB75CF2FF8}"/>
              </a:ext>
            </a:extLst>
          </p:cNvPr>
          <p:cNvGrpSpPr/>
          <p:nvPr/>
        </p:nvGrpSpPr>
        <p:grpSpPr>
          <a:xfrm rot="180000">
            <a:off x="4172561" y="5659379"/>
            <a:ext cx="447102" cy="220389"/>
            <a:chOff x="3771085" y="2361041"/>
            <a:chExt cx="447102" cy="220389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D1128347-4D90-D7DA-B032-451B87E393AD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1BFC3214-5572-7E5B-A457-5952BF95F8F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F58B03B7-528B-E663-0351-5050408F26D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0CFBD43F-DD30-85F5-D2E4-617B0179B63E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DD77EB34-1FAC-AB29-38E3-7466E1EC49D7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D3CC8571-6AC9-A09C-E114-A52023F0691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B3D46BD0-171C-D68B-EE13-675517DBA9E8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98E61908-8BD9-F1AF-C2C5-A57919C6970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851A6A0C-0266-E5E7-2573-B7B9087480ED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3378A9EC-022D-430F-9665-5BE581BDB36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10C6424D-38A1-359C-6E9A-9A86B008D115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B0B6FA58-BFBF-CF35-959B-E77B213BE0F5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65830DE0-72FB-5BBD-D0E6-2CD75587D92A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B655A2D0-DEE9-8D87-5776-7A04276AE2B9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5DD6D823-D93A-99B7-333D-9D2647F732C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4EF4C152-C1BA-A993-D8E6-4D63BDE68B5E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E4163A4-F342-B636-1676-ACA72B41104C}"/>
              </a:ext>
            </a:extLst>
          </p:cNvPr>
          <p:cNvGrpSpPr/>
          <p:nvPr/>
        </p:nvGrpSpPr>
        <p:grpSpPr>
          <a:xfrm rot="1620000">
            <a:off x="3134406" y="5398973"/>
            <a:ext cx="447102" cy="220389"/>
            <a:chOff x="3771085" y="2361041"/>
            <a:chExt cx="447102" cy="220389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67B5BB4D-8D49-5AEB-6C8E-2988CFCB4475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3083FDEE-BAC4-1F64-38A1-9CBA9641ACD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FDC476AD-25F7-8D19-18E3-D7A743A105C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3542A3A7-F1CD-501C-91C6-722720392551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966411D4-EA9A-390D-557E-F136E2E793A6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4A4754BD-78D5-051F-FE5A-A234B86CD2BB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836F62A8-C56D-1DC3-35D9-032CE79AD944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F2F476A9-4AB9-F27D-F48D-C8655A07E254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423D40C8-9A8C-EA9A-9C53-0B7DFC8D6DF9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14A56294-659C-F2BA-F2A0-B6C73BBD72C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DD906E2E-3941-3040-7298-DFE6E49B1E8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FC31DADE-693D-42F9-D7D8-981C62DAE900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5D469F0C-4A8D-0FAF-5939-F7CDEB2B79C5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200" name="直線コネクタ 199">
                <a:extLst>
                  <a:ext uri="{FF2B5EF4-FFF2-40B4-BE49-F238E27FC236}">
                    <a16:creationId xmlns:a16="http://schemas.microsoft.com/office/drawing/2014/main" id="{0FB405E4-28B0-1BE3-9765-6DC0127F7973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>
                <a:extLst>
                  <a:ext uri="{FF2B5EF4-FFF2-40B4-BE49-F238E27FC236}">
                    <a16:creationId xmlns:a16="http://schemas.microsoft.com/office/drawing/2014/main" id="{0311C1A6-3F8F-D7AF-1816-DB4FB5F5C2EB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4B26B35D-52B2-D19A-6E93-20BABCD35493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78FF8E92-2F5C-74BF-8178-3FEE0647A037}"/>
              </a:ext>
            </a:extLst>
          </p:cNvPr>
          <p:cNvSpPr/>
          <p:nvPr/>
        </p:nvSpPr>
        <p:spPr>
          <a:xfrm>
            <a:off x="4160680" y="3871470"/>
            <a:ext cx="1520427" cy="386294"/>
          </a:xfrm>
          <a:prstGeom prst="wedgeRectCallout">
            <a:avLst>
              <a:gd name="adj1" fmla="val 60691"/>
              <a:gd name="adj2" fmla="val 30603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キッチンスピンライフ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おれのそーだだ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9" name="吹き出し: 四角形 228">
            <a:extLst>
              <a:ext uri="{FF2B5EF4-FFF2-40B4-BE49-F238E27FC236}">
                <a16:creationId xmlns:a16="http://schemas.microsoft.com/office/drawing/2014/main" id="{1814B0DB-D8C0-AC20-F9C6-F96194A72997}"/>
              </a:ext>
            </a:extLst>
          </p:cNvPr>
          <p:cNvSpPr/>
          <p:nvPr/>
        </p:nvSpPr>
        <p:spPr>
          <a:xfrm>
            <a:off x="4438392" y="4916745"/>
            <a:ext cx="936866" cy="192601"/>
          </a:xfrm>
          <a:prstGeom prst="wedgeRectCallout">
            <a:avLst>
              <a:gd name="adj1" fmla="val 5938"/>
              <a:gd name="adj2" fmla="val 26563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ABC</a:t>
            </a:r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クラブ</a:t>
            </a:r>
          </a:p>
        </p:txBody>
      </p:sp>
      <p:sp>
        <p:nvSpPr>
          <p:cNvPr id="230" name="吹き出し: 四角形 229">
            <a:extLst>
              <a:ext uri="{FF2B5EF4-FFF2-40B4-BE49-F238E27FC236}">
                <a16:creationId xmlns:a16="http://schemas.microsoft.com/office/drawing/2014/main" id="{B32E3CCA-D1BF-464A-9AE6-5C832A1741A5}"/>
              </a:ext>
            </a:extLst>
          </p:cNvPr>
          <p:cNvSpPr/>
          <p:nvPr/>
        </p:nvSpPr>
        <p:spPr>
          <a:xfrm>
            <a:off x="3857388" y="4477205"/>
            <a:ext cx="997390" cy="388616"/>
          </a:xfrm>
          <a:prstGeom prst="wedgeRectCallout">
            <a:avLst>
              <a:gd name="adj1" fmla="val -54217"/>
              <a:gd name="adj2" fmla="val 20657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キッチン</a:t>
            </a:r>
          </a:p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フォーユー亭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5E3A9C5-14BB-7BAE-8283-2F2A5F85F221}"/>
              </a:ext>
            </a:extLst>
          </p:cNvPr>
          <p:cNvSpPr txBox="1"/>
          <p:nvPr/>
        </p:nvSpPr>
        <p:spPr>
          <a:xfrm>
            <a:off x="723454" y="5313250"/>
            <a:ext cx="2385290" cy="134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実行委準備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持込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ゲーム設置場所（空き地）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飲食場所（エクセル３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×4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脚）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1262DED6-DBD8-92F1-548F-7FEB76E7374B}"/>
              </a:ext>
            </a:extLst>
          </p:cNvPr>
          <p:cNvSpPr/>
          <p:nvPr/>
        </p:nvSpPr>
        <p:spPr>
          <a:xfrm>
            <a:off x="246075" y="5387648"/>
            <a:ext cx="540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86E35CEB-457D-705C-CA86-AE58B2BBA4FE}"/>
              </a:ext>
            </a:extLst>
          </p:cNvPr>
          <p:cNvSpPr/>
          <p:nvPr/>
        </p:nvSpPr>
        <p:spPr>
          <a:xfrm>
            <a:off x="246075" y="5728242"/>
            <a:ext cx="540000" cy="270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32BEC5DB-E906-9BEE-8E77-985C94060BF8}"/>
              </a:ext>
            </a:extLst>
          </p:cNvPr>
          <p:cNvGrpSpPr/>
          <p:nvPr/>
        </p:nvGrpSpPr>
        <p:grpSpPr>
          <a:xfrm>
            <a:off x="292524" y="6409431"/>
            <a:ext cx="447102" cy="220389"/>
            <a:chOff x="3771085" y="2361041"/>
            <a:chExt cx="447102" cy="220389"/>
          </a:xfrm>
        </p:grpSpPr>
        <p:grpSp>
          <p:nvGrpSpPr>
            <p:cNvPr id="239" name="グループ化 238">
              <a:extLst>
                <a:ext uri="{FF2B5EF4-FFF2-40B4-BE49-F238E27FC236}">
                  <a16:creationId xmlns:a16="http://schemas.microsoft.com/office/drawing/2014/main" id="{4878521F-6684-F8B6-BE4B-3216FCA46F65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252" name="直線コネクタ 251">
                <a:extLst>
                  <a:ext uri="{FF2B5EF4-FFF2-40B4-BE49-F238E27FC236}">
                    <a16:creationId xmlns:a16="http://schemas.microsoft.com/office/drawing/2014/main" id="{1212352A-E8B5-E9AB-0AF7-95AA2E9BB76E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>
                <a:extLst>
                  <a:ext uri="{FF2B5EF4-FFF2-40B4-BE49-F238E27FC236}">
                    <a16:creationId xmlns:a16="http://schemas.microsoft.com/office/drawing/2014/main" id="{986B5196-8AF3-9831-D90F-5E574F09F612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>
                <a:extLst>
                  <a:ext uri="{FF2B5EF4-FFF2-40B4-BE49-F238E27FC236}">
                    <a16:creationId xmlns:a16="http://schemas.microsoft.com/office/drawing/2014/main" id="{EE56CC24-B85F-DD81-916C-E9E608011EE0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E2EF08D1-AD0B-D0B8-DC79-6B873E200DF4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249" name="直線コネクタ 248">
                <a:extLst>
                  <a:ext uri="{FF2B5EF4-FFF2-40B4-BE49-F238E27FC236}">
                    <a16:creationId xmlns:a16="http://schemas.microsoft.com/office/drawing/2014/main" id="{474294A5-E9D9-A95E-32DB-0C78BDF0E1C2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>
                <a:extLst>
                  <a:ext uri="{FF2B5EF4-FFF2-40B4-BE49-F238E27FC236}">
                    <a16:creationId xmlns:a16="http://schemas.microsoft.com/office/drawing/2014/main" id="{6863B58A-2B64-678E-7DEB-82B9F30094F4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線コネクタ 250">
                <a:extLst>
                  <a:ext uri="{FF2B5EF4-FFF2-40B4-BE49-F238E27FC236}">
                    <a16:creationId xmlns:a16="http://schemas.microsoft.com/office/drawing/2014/main" id="{725984A6-5DC4-B583-7368-7173C149552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グループ化 240">
              <a:extLst>
                <a:ext uri="{FF2B5EF4-FFF2-40B4-BE49-F238E27FC236}">
                  <a16:creationId xmlns:a16="http://schemas.microsoft.com/office/drawing/2014/main" id="{B080529B-9C1A-FE6D-8B79-2381349388E2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246" name="直線コネクタ 245">
                <a:extLst>
                  <a:ext uri="{FF2B5EF4-FFF2-40B4-BE49-F238E27FC236}">
                    <a16:creationId xmlns:a16="http://schemas.microsoft.com/office/drawing/2014/main" id="{0051EE28-DE6A-0826-E30B-5C4CA78442B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>
                <a:extLst>
                  <a:ext uri="{FF2B5EF4-FFF2-40B4-BE49-F238E27FC236}">
                    <a16:creationId xmlns:a16="http://schemas.microsoft.com/office/drawing/2014/main" id="{20D304C3-A73D-16B6-DB97-92B766412759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>
                <a:extLst>
                  <a:ext uri="{FF2B5EF4-FFF2-40B4-BE49-F238E27FC236}">
                    <a16:creationId xmlns:a16="http://schemas.microsoft.com/office/drawing/2014/main" id="{E7536ECF-A38A-8266-C22D-811E7A402DD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グループ化 241">
              <a:extLst>
                <a:ext uri="{FF2B5EF4-FFF2-40B4-BE49-F238E27FC236}">
                  <a16:creationId xmlns:a16="http://schemas.microsoft.com/office/drawing/2014/main" id="{73F16F3E-BDDE-E57A-FEE8-39D440537E26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243" name="直線コネクタ 242">
                <a:extLst>
                  <a:ext uri="{FF2B5EF4-FFF2-40B4-BE49-F238E27FC236}">
                    <a16:creationId xmlns:a16="http://schemas.microsoft.com/office/drawing/2014/main" id="{69963B44-8AFE-49F8-599E-B3F75699AAAA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>
                <a:extLst>
                  <a:ext uri="{FF2B5EF4-FFF2-40B4-BE49-F238E27FC236}">
                    <a16:creationId xmlns:a16="http://schemas.microsoft.com/office/drawing/2014/main" id="{5B2F804B-D927-7F1A-33D2-5DCDA766A9A8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>
                <a:extLst>
                  <a:ext uri="{FF2B5EF4-FFF2-40B4-BE49-F238E27FC236}">
                    <a16:creationId xmlns:a16="http://schemas.microsoft.com/office/drawing/2014/main" id="{C286E50C-0ED8-9466-B1CD-A65365AA5BA9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072371BD-2418-656C-5086-CB7453ED5784}"/>
              </a:ext>
            </a:extLst>
          </p:cNvPr>
          <p:cNvSpPr txBox="1"/>
          <p:nvPr/>
        </p:nvSpPr>
        <p:spPr>
          <a:xfrm>
            <a:off x="1980502" y="3170931"/>
            <a:ext cx="1286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チーム日吉台</a:t>
            </a:r>
            <a:endParaRPr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19F88685-DB7F-EAC0-2093-347C5A36AAD7}"/>
              </a:ext>
            </a:extLst>
          </p:cNvPr>
          <p:cNvCxnSpPr/>
          <p:nvPr/>
        </p:nvCxnSpPr>
        <p:spPr>
          <a:xfrm>
            <a:off x="2000250" y="3095625"/>
            <a:ext cx="5040000" cy="0"/>
          </a:xfrm>
          <a:prstGeom prst="line">
            <a:avLst/>
          </a:prstGeom>
          <a:ln w="1905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825FD9BF-3B93-DF52-7017-70A4FCF032F4}"/>
              </a:ext>
            </a:extLst>
          </p:cNvPr>
          <p:cNvSpPr txBox="1"/>
          <p:nvPr/>
        </p:nvSpPr>
        <p:spPr>
          <a:xfrm>
            <a:off x="7238086" y="3091035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老人クラブ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4.8x3.0)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EC94ACB7-99E9-B064-EE56-AF3621A36BF8}"/>
              </a:ext>
            </a:extLst>
          </p:cNvPr>
          <p:cNvSpPr txBox="1"/>
          <p:nvPr/>
        </p:nvSpPr>
        <p:spPr>
          <a:xfrm>
            <a:off x="5927461" y="5382729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社協（中）２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FE9B679E-DBE7-3C30-39F4-ED59196389B7}"/>
              </a:ext>
            </a:extLst>
          </p:cNvPr>
          <p:cNvSpPr txBox="1"/>
          <p:nvPr/>
        </p:nvSpPr>
        <p:spPr>
          <a:xfrm>
            <a:off x="6920631" y="426003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社協（中）１</a:t>
            </a: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C7E80167-5264-3FDA-19B5-4145D2BDFAA2}"/>
              </a:ext>
            </a:extLst>
          </p:cNvPr>
          <p:cNvSpPr txBox="1"/>
          <p:nvPr/>
        </p:nvSpPr>
        <p:spPr>
          <a:xfrm>
            <a:off x="4620574" y="588367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社協（中）３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2163413-84A2-D9D1-8C3A-30C43E562799}"/>
              </a:ext>
            </a:extLst>
          </p:cNvPr>
          <p:cNvSpPr txBox="1"/>
          <p:nvPr/>
        </p:nvSpPr>
        <p:spPr>
          <a:xfrm>
            <a:off x="3062663" y="5792030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自治連（中）</a:t>
            </a: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59D106C-F2A1-EFB2-37CB-AE8A102DB7E5}"/>
              </a:ext>
            </a:extLst>
          </p:cNvPr>
          <p:cNvSpPr txBox="1"/>
          <p:nvPr/>
        </p:nvSpPr>
        <p:spPr>
          <a:xfrm>
            <a:off x="1715770" y="5424854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小学校（大）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</a:t>
            </a:r>
            <a:endParaRPr kumimoji="1"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r"/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学区民（小）</a:t>
            </a: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364EC222-133F-D2D7-C990-ECE9EA3D7371}"/>
              </a:ext>
            </a:extLst>
          </p:cNvPr>
          <p:cNvSpPr txBox="1"/>
          <p:nvPr/>
        </p:nvSpPr>
        <p:spPr>
          <a:xfrm>
            <a:off x="665492" y="3919827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小学校（大）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</a:t>
            </a: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8E00ED84-D6AB-B7B6-2E9D-3552D3307E7C}"/>
              </a:ext>
            </a:extLst>
          </p:cNvPr>
          <p:cNvSpPr txBox="1"/>
          <p:nvPr/>
        </p:nvSpPr>
        <p:spPr>
          <a:xfrm>
            <a:off x="830881" y="3103011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四西（小）１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39A4E56F-68D7-C4AB-7E3A-911F36DE145C}"/>
              </a:ext>
            </a:extLst>
          </p:cNvPr>
          <p:cNvSpPr/>
          <p:nvPr/>
        </p:nvSpPr>
        <p:spPr>
          <a:xfrm>
            <a:off x="6404511" y="5056731"/>
            <a:ext cx="1114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四西（小）２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023DA04F-EA89-CD9D-8748-87D264761DE1}"/>
              </a:ext>
            </a:extLst>
          </p:cNvPr>
          <p:cNvSpPr txBox="1"/>
          <p:nvPr/>
        </p:nvSpPr>
        <p:spPr>
          <a:xfrm>
            <a:off x="844292" y="430660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※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スポ振（小）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4B2FD852-1587-A07C-7104-B229F53E27EB}"/>
              </a:ext>
            </a:extLst>
          </p:cNvPr>
          <p:cNvSpPr/>
          <p:nvPr/>
        </p:nvSpPr>
        <p:spPr>
          <a:xfrm>
            <a:off x="246075" y="6068836"/>
            <a:ext cx="540000" cy="27000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2261997F-0568-DB6C-4075-01CE775EBCF7}"/>
              </a:ext>
            </a:extLst>
          </p:cNvPr>
          <p:cNvSpPr txBox="1"/>
          <p:nvPr/>
        </p:nvSpPr>
        <p:spPr>
          <a:xfrm>
            <a:off x="7542383" y="5044452"/>
            <a:ext cx="1496264" cy="167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テントサイズ</a:t>
            </a:r>
            <a:endParaRPr lang="en-US" altLang="ja-JP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（大）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7.2x3.6m</a:t>
            </a: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ML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5.4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ｘ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3.6m</a:t>
            </a: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中）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6.0x3.0m</a:t>
            </a: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小）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3.0x3.0m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61618B06-AC74-F52E-E6D4-8B39E5C66B82}"/>
              </a:ext>
            </a:extLst>
          </p:cNvPr>
          <p:cNvSpPr txBox="1"/>
          <p:nvPr/>
        </p:nvSpPr>
        <p:spPr>
          <a:xfrm>
            <a:off x="6355563" y="2255375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小学校（</a:t>
            </a:r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ML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3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021B405C-75C1-7172-0475-27C563CA4A08}"/>
              </a:ext>
            </a:extLst>
          </p:cNvPr>
          <p:cNvSpPr txBox="1"/>
          <p:nvPr/>
        </p:nvSpPr>
        <p:spPr>
          <a:xfrm>
            <a:off x="1885098" y="787579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小学校（</a:t>
            </a:r>
            <a:r>
              <a:rPr kumimoji="1"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ML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r>
              <a:rPr lang="en-US" altLang="ja-JP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</a:t>
            </a:r>
          </a:p>
          <a:p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34" name="図 233">
            <a:extLst>
              <a:ext uri="{FF2B5EF4-FFF2-40B4-BE49-F238E27FC236}">
                <a16:creationId xmlns:a16="http://schemas.microsoft.com/office/drawing/2014/main" id="{E9FEA5D0-ED27-D0DF-2F82-0BC3F6293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73" y="1240301"/>
            <a:ext cx="216000" cy="216000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3608434-B867-C2C8-4030-F1A6EC59FA3B}"/>
              </a:ext>
            </a:extLst>
          </p:cNvPr>
          <p:cNvGrpSpPr/>
          <p:nvPr/>
        </p:nvGrpSpPr>
        <p:grpSpPr>
          <a:xfrm>
            <a:off x="2085316" y="3686313"/>
            <a:ext cx="4877102" cy="1888776"/>
            <a:chOff x="2085316" y="3686313"/>
            <a:chExt cx="4877102" cy="1888776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8672CF1-749D-86F5-729C-D42C0BFB71D0}"/>
                </a:ext>
              </a:extLst>
            </p:cNvPr>
            <p:cNvGrpSpPr/>
            <p:nvPr/>
          </p:nvGrpSpPr>
          <p:grpSpPr>
            <a:xfrm>
              <a:off x="4798879" y="3686313"/>
              <a:ext cx="2163539" cy="1888776"/>
              <a:chOff x="4779829" y="3724314"/>
              <a:chExt cx="2163539" cy="1888776"/>
            </a:xfrm>
          </p:grpSpPr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3FA5972D-9710-7338-3111-84E28DF5F39C}"/>
                  </a:ext>
                </a:extLst>
              </p:cNvPr>
              <p:cNvCxnSpPr/>
              <p:nvPr/>
            </p:nvCxnSpPr>
            <p:spPr>
              <a:xfrm>
                <a:off x="6704162" y="3724314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矢印コネクタ 256">
                <a:extLst>
                  <a:ext uri="{FF2B5EF4-FFF2-40B4-BE49-F238E27FC236}">
                    <a16:creationId xmlns:a16="http://schemas.microsoft.com/office/drawing/2014/main" id="{E5F2BAA0-95DA-DF8A-970D-086E86D0D0CD}"/>
                  </a:ext>
                </a:extLst>
              </p:cNvPr>
              <p:cNvCxnSpPr>
                <a:cxnSpLocks/>
              </p:cNvCxnSpPr>
              <p:nvPr/>
            </p:nvCxnSpPr>
            <p:spPr>
              <a:xfrm rot="660000">
                <a:off x="6408887" y="4352964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矢印コネクタ 258">
                <a:extLst>
                  <a:ext uri="{FF2B5EF4-FFF2-40B4-BE49-F238E27FC236}">
                    <a16:creationId xmlns:a16="http://schemas.microsoft.com/office/drawing/2014/main" id="{A705272B-DCA0-4744-125B-CB522C56FE7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5942248" y="4877450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矢印コネクタ 260">
                <a:extLst>
                  <a:ext uri="{FF2B5EF4-FFF2-40B4-BE49-F238E27FC236}">
                    <a16:creationId xmlns:a16="http://schemas.microsoft.com/office/drawing/2014/main" id="{CD7E5F06-6EE4-1DE3-AADA-EDD3A228BA5F}"/>
                  </a:ext>
                </a:extLst>
              </p:cNvPr>
              <p:cNvCxnSpPr>
                <a:cxnSpLocks/>
              </p:cNvCxnSpPr>
              <p:nvPr/>
            </p:nvCxnSpPr>
            <p:spPr>
              <a:xfrm rot="2880000">
                <a:off x="5361398" y="5249283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矢印コネクタ 262">
                <a:extLst>
                  <a:ext uri="{FF2B5EF4-FFF2-40B4-BE49-F238E27FC236}">
                    <a16:creationId xmlns:a16="http://schemas.microsoft.com/office/drawing/2014/main" id="{7A89FD54-F750-801D-D307-253E2F118A29}"/>
                  </a:ext>
                </a:extLst>
              </p:cNvPr>
              <p:cNvCxnSpPr>
                <a:cxnSpLocks/>
              </p:cNvCxnSpPr>
              <p:nvPr/>
            </p:nvCxnSpPr>
            <p:spPr>
              <a:xfrm rot="3480000">
                <a:off x="4705231" y="5448482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グループ化 263">
              <a:extLst>
                <a:ext uri="{FF2B5EF4-FFF2-40B4-BE49-F238E27FC236}">
                  <a16:creationId xmlns:a16="http://schemas.microsoft.com/office/drawing/2014/main" id="{7013CBBA-4D19-A6BB-0495-498E66D60052}"/>
                </a:ext>
              </a:extLst>
            </p:cNvPr>
            <p:cNvGrpSpPr/>
            <p:nvPr/>
          </p:nvGrpSpPr>
          <p:grpSpPr>
            <a:xfrm flipH="1">
              <a:off x="2085316" y="3686313"/>
              <a:ext cx="2163539" cy="1888776"/>
              <a:chOff x="4779829" y="3724314"/>
              <a:chExt cx="2163539" cy="1888776"/>
            </a:xfrm>
          </p:grpSpPr>
          <p:cxnSp>
            <p:nvCxnSpPr>
              <p:cNvPr id="265" name="直線矢印コネクタ 264">
                <a:extLst>
                  <a:ext uri="{FF2B5EF4-FFF2-40B4-BE49-F238E27FC236}">
                    <a16:creationId xmlns:a16="http://schemas.microsoft.com/office/drawing/2014/main" id="{9C969E79-6EE0-C5A0-6238-E73E5BBDF81D}"/>
                  </a:ext>
                </a:extLst>
              </p:cNvPr>
              <p:cNvCxnSpPr/>
              <p:nvPr/>
            </p:nvCxnSpPr>
            <p:spPr>
              <a:xfrm>
                <a:off x="6704162" y="3724314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矢印コネクタ 265">
                <a:extLst>
                  <a:ext uri="{FF2B5EF4-FFF2-40B4-BE49-F238E27FC236}">
                    <a16:creationId xmlns:a16="http://schemas.microsoft.com/office/drawing/2014/main" id="{B71E38C0-EADE-DEBF-927C-9B7FA9D268F0}"/>
                  </a:ext>
                </a:extLst>
              </p:cNvPr>
              <p:cNvCxnSpPr>
                <a:cxnSpLocks/>
              </p:cNvCxnSpPr>
              <p:nvPr/>
            </p:nvCxnSpPr>
            <p:spPr>
              <a:xfrm rot="660000">
                <a:off x="6408887" y="4352964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矢印コネクタ 266">
                <a:extLst>
                  <a:ext uri="{FF2B5EF4-FFF2-40B4-BE49-F238E27FC236}">
                    <a16:creationId xmlns:a16="http://schemas.microsoft.com/office/drawing/2014/main" id="{03509AE4-D2E7-D0BF-8891-859CB52DE57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5942248" y="4877450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矢印コネクタ 267">
                <a:extLst>
                  <a:ext uri="{FF2B5EF4-FFF2-40B4-BE49-F238E27FC236}">
                    <a16:creationId xmlns:a16="http://schemas.microsoft.com/office/drawing/2014/main" id="{025C5213-45BB-F3E4-9BCF-8BCD312D320E}"/>
                  </a:ext>
                </a:extLst>
              </p:cNvPr>
              <p:cNvCxnSpPr>
                <a:cxnSpLocks/>
              </p:cNvCxnSpPr>
              <p:nvPr/>
            </p:nvCxnSpPr>
            <p:spPr>
              <a:xfrm rot="2880000">
                <a:off x="5361398" y="5249283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矢印コネクタ 268">
                <a:extLst>
                  <a:ext uri="{FF2B5EF4-FFF2-40B4-BE49-F238E27FC236}">
                    <a16:creationId xmlns:a16="http://schemas.microsoft.com/office/drawing/2014/main" id="{8410850A-02E1-7DBB-7D9B-8927850137CE}"/>
                  </a:ext>
                </a:extLst>
              </p:cNvPr>
              <p:cNvCxnSpPr>
                <a:cxnSpLocks/>
              </p:cNvCxnSpPr>
              <p:nvPr/>
            </p:nvCxnSpPr>
            <p:spPr>
              <a:xfrm rot="3480000">
                <a:off x="4705231" y="5448482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02D9EBAE-0EAE-7E4E-DBD1-519E06A07E4E}"/>
              </a:ext>
            </a:extLst>
          </p:cNvPr>
          <p:cNvSpPr txBox="1"/>
          <p:nvPr/>
        </p:nvSpPr>
        <p:spPr>
          <a:xfrm>
            <a:off x="4100313" y="2769548"/>
            <a:ext cx="96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直径</a:t>
            </a:r>
            <a:r>
              <a:rPr lang="en-US" altLang="ja-JP" sz="1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70m</a:t>
            </a:r>
          </a:p>
        </p:txBody>
      </p:sp>
      <p:sp>
        <p:nvSpPr>
          <p:cNvPr id="223" name="タイトル 1">
            <a:extLst>
              <a:ext uri="{FF2B5EF4-FFF2-40B4-BE49-F238E27FC236}">
                <a16:creationId xmlns:a16="http://schemas.microsoft.com/office/drawing/2014/main" id="{1EE31EDE-1917-1A7C-4411-0D07AE8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" y="236627"/>
            <a:ext cx="7886700" cy="433864"/>
          </a:xfrm>
        </p:spPr>
        <p:txBody>
          <a:bodyPr/>
          <a:lstStyle/>
          <a:p>
            <a:r>
              <a:rPr kumimoji="1" lang="ja-JP" altLang="en-US" sz="2400" dirty="0"/>
              <a:t>テント詳細図</a:t>
            </a:r>
          </a:p>
        </p:txBody>
      </p:sp>
    </p:spTree>
    <p:extLst>
      <p:ext uri="{BB962C8B-B14F-4D97-AF65-F5344CB8AC3E}">
        <p14:creationId xmlns:p14="http://schemas.microsoft.com/office/powerpoint/2010/main" val="107720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736DE078-95CE-69AB-388E-9179584D125B}"/>
              </a:ext>
            </a:extLst>
          </p:cNvPr>
          <p:cNvGrpSpPr/>
          <p:nvPr/>
        </p:nvGrpSpPr>
        <p:grpSpPr>
          <a:xfrm>
            <a:off x="1561257" y="4481018"/>
            <a:ext cx="593270" cy="430887"/>
            <a:chOff x="7861077" y="5109146"/>
            <a:chExt cx="593270" cy="430887"/>
          </a:xfrm>
        </p:grpSpPr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EABCD029-249C-9F8A-3CA0-757374238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61077" y="5109146"/>
              <a:ext cx="276432" cy="430887"/>
            </a:xfrm>
            <a:prstGeom prst="rect">
              <a:avLst/>
            </a:prstGeom>
          </p:spPr>
        </p:pic>
        <p:pic>
          <p:nvPicPr>
            <p:cNvPr id="257" name="図 256">
              <a:extLst>
                <a:ext uri="{FF2B5EF4-FFF2-40B4-BE49-F238E27FC236}">
                  <a16:creationId xmlns:a16="http://schemas.microsoft.com/office/drawing/2014/main" id="{3D38F2D3-1E47-39C5-BB57-AE90AF07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0430" y="5162935"/>
              <a:ext cx="383917" cy="365850"/>
            </a:xfrm>
            <a:prstGeom prst="rect">
              <a:avLst/>
            </a:prstGeom>
          </p:spPr>
        </p:pic>
      </p:grpSp>
      <p:grpSp>
        <p:nvGrpSpPr>
          <p:cNvPr id="250" name="グループ化 249">
            <a:extLst>
              <a:ext uri="{FF2B5EF4-FFF2-40B4-BE49-F238E27FC236}">
                <a16:creationId xmlns:a16="http://schemas.microsoft.com/office/drawing/2014/main" id="{38742D59-9672-CE05-1507-983294B47B31}"/>
              </a:ext>
            </a:extLst>
          </p:cNvPr>
          <p:cNvGrpSpPr/>
          <p:nvPr/>
        </p:nvGrpSpPr>
        <p:grpSpPr>
          <a:xfrm>
            <a:off x="6418780" y="5175901"/>
            <a:ext cx="593270" cy="430887"/>
            <a:chOff x="7861077" y="5109146"/>
            <a:chExt cx="593270" cy="430887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C78E925A-B199-ABC4-7A1B-5FAEA5D5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61077" y="5109146"/>
              <a:ext cx="276432" cy="430887"/>
            </a:xfrm>
            <a:prstGeom prst="rect">
              <a:avLst/>
            </a:prstGeom>
          </p:spPr>
        </p:pic>
        <p:pic>
          <p:nvPicPr>
            <p:cNvPr id="252" name="図 251">
              <a:extLst>
                <a:ext uri="{FF2B5EF4-FFF2-40B4-BE49-F238E27FC236}">
                  <a16:creationId xmlns:a16="http://schemas.microsoft.com/office/drawing/2014/main" id="{07661FBF-C029-D8F5-32B5-0A9FB1DB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0430" y="5162935"/>
              <a:ext cx="383917" cy="365850"/>
            </a:xfrm>
            <a:prstGeom prst="rect">
              <a:avLst/>
            </a:prstGeom>
          </p:spPr>
        </p:pic>
      </p:grpSp>
      <p:pic>
        <p:nvPicPr>
          <p:cNvPr id="164" name="図 163">
            <a:extLst>
              <a:ext uri="{FF2B5EF4-FFF2-40B4-BE49-F238E27FC236}">
                <a16:creationId xmlns:a16="http://schemas.microsoft.com/office/drawing/2014/main" id="{F396F76D-2433-B742-CCCE-2E5E7084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75480" y="5229672"/>
            <a:ext cx="276432" cy="430887"/>
          </a:xfrm>
          <a:prstGeom prst="rect">
            <a:avLst/>
          </a:prstGeom>
        </p:spPr>
      </p:pic>
      <p:pic>
        <p:nvPicPr>
          <p:cNvPr id="213" name="図 212">
            <a:extLst>
              <a:ext uri="{FF2B5EF4-FFF2-40B4-BE49-F238E27FC236}">
                <a16:creationId xmlns:a16="http://schemas.microsoft.com/office/drawing/2014/main" id="{0C75AA8F-0273-6FAF-261F-8C482268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18973" y="6065142"/>
            <a:ext cx="276432" cy="4308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E0C9B84-4867-C14F-FDBF-B517C6D2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32376" y="6065142"/>
            <a:ext cx="276432" cy="430887"/>
          </a:xfrm>
          <a:prstGeom prst="rect">
            <a:avLst/>
          </a:prstGeom>
        </p:spPr>
      </p:pic>
      <p:pic>
        <p:nvPicPr>
          <p:cNvPr id="214" name="図 213">
            <a:extLst>
              <a:ext uri="{FF2B5EF4-FFF2-40B4-BE49-F238E27FC236}">
                <a16:creationId xmlns:a16="http://schemas.microsoft.com/office/drawing/2014/main" id="{F2CD98ED-2EB4-ABEF-0A0B-14A61200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23491" y="5526059"/>
            <a:ext cx="276432" cy="430887"/>
          </a:xfrm>
          <a:prstGeom prst="rect">
            <a:avLst/>
          </a:prstGeom>
        </p:spPr>
      </p:pic>
      <p:pic>
        <p:nvPicPr>
          <p:cNvPr id="217" name="図 216">
            <a:extLst>
              <a:ext uri="{FF2B5EF4-FFF2-40B4-BE49-F238E27FC236}">
                <a16:creationId xmlns:a16="http://schemas.microsoft.com/office/drawing/2014/main" id="{5538B69C-153E-EAEC-08DF-C7861456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87118" y="3323521"/>
            <a:ext cx="276432" cy="430887"/>
          </a:xfrm>
          <a:prstGeom prst="rect">
            <a:avLst/>
          </a:prstGeom>
        </p:spPr>
      </p:pic>
      <p:sp>
        <p:nvSpPr>
          <p:cNvPr id="33" name="円弧 32">
            <a:extLst>
              <a:ext uri="{FF2B5EF4-FFF2-40B4-BE49-F238E27FC236}">
                <a16:creationId xmlns:a16="http://schemas.microsoft.com/office/drawing/2014/main" id="{C441F504-47C5-44C6-B475-965F56A95FE4}"/>
              </a:ext>
            </a:extLst>
          </p:cNvPr>
          <p:cNvSpPr/>
          <p:nvPr/>
        </p:nvSpPr>
        <p:spPr>
          <a:xfrm flipV="1">
            <a:off x="2014351" y="591240"/>
            <a:ext cx="5040000" cy="5040000"/>
          </a:xfrm>
          <a:prstGeom prst="arc">
            <a:avLst>
              <a:gd name="adj1" fmla="val 10772913"/>
              <a:gd name="adj2" fmla="val 0"/>
            </a:avLst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04F286-AE41-B261-7FCB-FA7DCD84B6B9}"/>
              </a:ext>
            </a:extLst>
          </p:cNvPr>
          <p:cNvGrpSpPr/>
          <p:nvPr/>
        </p:nvGrpSpPr>
        <p:grpSpPr>
          <a:xfrm>
            <a:off x="876300" y="1209675"/>
            <a:ext cx="7296150" cy="266700"/>
            <a:chOff x="781050" y="1143000"/>
            <a:chExt cx="7296150" cy="2667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05793B2-2F41-A2BA-2429-2CB8085C0719}"/>
                </a:ext>
              </a:extLst>
            </p:cNvPr>
            <p:cNvSpPr/>
            <p:nvPr/>
          </p:nvSpPr>
          <p:spPr>
            <a:xfrm>
              <a:off x="781050" y="1162050"/>
              <a:ext cx="7296150" cy="247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82459C99-C0A0-BF0D-E181-1C23BF3C537D}"/>
                </a:ext>
              </a:extLst>
            </p:cNvPr>
            <p:cNvSpPr/>
            <p:nvPr/>
          </p:nvSpPr>
          <p:spPr>
            <a:xfrm>
              <a:off x="781050" y="1143000"/>
              <a:ext cx="7296150" cy="2476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0FEBD56-0E04-8783-B467-9F297E08F9EF}"/>
                </a:ext>
              </a:extLst>
            </p:cNvPr>
            <p:cNvSpPr/>
            <p:nvPr/>
          </p:nvSpPr>
          <p:spPr>
            <a:xfrm>
              <a:off x="1785938" y="1162050"/>
              <a:ext cx="666750" cy="247650"/>
            </a:xfrm>
            <a:prstGeom prst="rect">
              <a:avLst/>
            </a:prstGeom>
            <a:pattFill prst="dk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47E6B57-E439-0416-496F-3E0D1A164C87}"/>
                </a:ext>
              </a:extLst>
            </p:cNvPr>
            <p:cNvSpPr/>
            <p:nvPr/>
          </p:nvSpPr>
          <p:spPr>
            <a:xfrm>
              <a:off x="6405563" y="1162050"/>
              <a:ext cx="666750" cy="247650"/>
            </a:xfrm>
            <a:prstGeom prst="rect">
              <a:avLst/>
            </a:prstGeom>
            <a:pattFill prst="dkHorz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9AE58243-313F-E01E-F056-39499862780D}"/>
                </a:ext>
              </a:extLst>
            </p:cNvPr>
            <p:cNvSpPr/>
            <p:nvPr/>
          </p:nvSpPr>
          <p:spPr>
            <a:xfrm>
              <a:off x="3705225" y="1143000"/>
              <a:ext cx="1457325" cy="247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ja-JP" altLang="en-US" sz="1400" b="1" dirty="0">
                  <a:solidFill>
                    <a:schemeClr val="accent2">
                      <a:lumMod val="75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　</a:t>
              </a:r>
              <a:r>
                <a:rPr kumimoji="1" lang="ja-JP" altLang="en-US" sz="1400" b="1" dirty="0">
                  <a:solidFill>
                    <a:schemeClr val="accent2">
                      <a:lumMod val="75000"/>
                    </a:schemeClr>
                  </a:solidFill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ひよし台</a:t>
              </a:r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96098E4-EB5B-A8F9-D9DF-256AFC22097F}"/>
              </a:ext>
            </a:extLst>
          </p:cNvPr>
          <p:cNvSpPr/>
          <p:nvPr/>
        </p:nvSpPr>
        <p:spPr>
          <a:xfrm>
            <a:off x="7051007" y="3094876"/>
            <a:ext cx="216000" cy="360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91C639BB-1485-8845-3965-4027DE533AB4}"/>
              </a:ext>
            </a:extLst>
          </p:cNvPr>
          <p:cNvSpPr txBox="1"/>
          <p:nvPr/>
        </p:nvSpPr>
        <p:spPr>
          <a:xfrm>
            <a:off x="5764994" y="3170931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老人クラブ連合会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8F7D9EA5-3584-7528-0098-113166610DE7}"/>
              </a:ext>
            </a:extLst>
          </p:cNvPr>
          <p:cNvSpPr/>
          <p:nvPr/>
        </p:nvSpPr>
        <p:spPr>
          <a:xfrm rot="17761268">
            <a:off x="6679278" y="4181040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9BD93380-0324-962B-DF79-0AC43A7584AC}"/>
              </a:ext>
            </a:extLst>
          </p:cNvPr>
          <p:cNvSpPr/>
          <p:nvPr/>
        </p:nvSpPr>
        <p:spPr>
          <a:xfrm rot="19560000">
            <a:off x="5780668" y="5204041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5ECB3410-9317-9228-4AF4-E0976E9011B6}"/>
              </a:ext>
            </a:extLst>
          </p:cNvPr>
          <p:cNvSpPr/>
          <p:nvPr/>
        </p:nvSpPr>
        <p:spPr>
          <a:xfrm rot="21120000">
            <a:off x="4740178" y="5605775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74655A52-B537-49CE-FFDA-EBE96F1A694B}"/>
              </a:ext>
            </a:extLst>
          </p:cNvPr>
          <p:cNvSpPr txBox="1"/>
          <p:nvPr/>
        </p:nvSpPr>
        <p:spPr>
          <a:xfrm>
            <a:off x="6210516" y="408892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消防団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900ADCE9-B950-0C42-11B7-07553E7FCF53}"/>
              </a:ext>
            </a:extLst>
          </p:cNvPr>
          <p:cNvSpPr/>
          <p:nvPr/>
        </p:nvSpPr>
        <p:spPr>
          <a:xfrm rot="960000">
            <a:off x="3627159" y="5550532"/>
            <a:ext cx="432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FA643525-AB2C-712C-A472-4F3773B01304}"/>
              </a:ext>
            </a:extLst>
          </p:cNvPr>
          <p:cNvSpPr txBox="1"/>
          <p:nvPr/>
        </p:nvSpPr>
        <p:spPr>
          <a:xfrm>
            <a:off x="2904238" y="4675915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学区民会議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Met’</a:t>
            </a:r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</a:t>
            </a:r>
            <a:endParaRPr kumimoji="1" lang="ja-JP" altLang="en-US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0DA77A6F-7439-6930-B547-D17194877BA9}"/>
              </a:ext>
            </a:extLst>
          </p:cNvPr>
          <p:cNvSpPr txBox="1"/>
          <p:nvPr/>
        </p:nvSpPr>
        <p:spPr>
          <a:xfrm>
            <a:off x="2117120" y="3767621"/>
            <a:ext cx="13035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スポーツ振興会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スポーツ少年団</a:t>
            </a:r>
            <a:endParaRPr kumimoji="1" lang="ja-JP" altLang="en-US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34483D42-213E-6D2E-D349-F80B4221111E}"/>
              </a:ext>
            </a:extLst>
          </p:cNvPr>
          <p:cNvSpPr/>
          <p:nvPr/>
        </p:nvSpPr>
        <p:spPr>
          <a:xfrm rot="4080000">
            <a:off x="1754148" y="3882554"/>
            <a:ext cx="540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4C138990-2DAB-73F5-A009-3388D8197D27}"/>
              </a:ext>
            </a:extLst>
          </p:cNvPr>
          <p:cNvSpPr/>
          <p:nvPr/>
        </p:nvSpPr>
        <p:spPr>
          <a:xfrm rot="3720000">
            <a:off x="2097823" y="4272592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7A832F74-D0E5-0AEA-BCE6-B3ADBD9EE748}"/>
              </a:ext>
            </a:extLst>
          </p:cNvPr>
          <p:cNvSpPr/>
          <p:nvPr/>
        </p:nvSpPr>
        <p:spPr>
          <a:xfrm>
            <a:off x="1776409" y="3117323"/>
            <a:ext cx="2160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5400000">
            <a:off x="1366373" y="1883787"/>
            <a:ext cx="2160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E93B6CE-2192-802B-C84A-9020BF4681C4}"/>
              </a:ext>
            </a:extLst>
          </p:cNvPr>
          <p:cNvSpPr/>
          <p:nvPr/>
        </p:nvSpPr>
        <p:spPr>
          <a:xfrm>
            <a:off x="3809558" y="777042"/>
            <a:ext cx="1429634" cy="3974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ステージ</a:t>
            </a:r>
            <a:endParaRPr kumimoji="1" lang="ja-JP" altLang="en-US" sz="1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D573781-34C0-DF95-6841-246419E2F251}"/>
              </a:ext>
            </a:extLst>
          </p:cNvPr>
          <p:cNvSpPr/>
          <p:nvPr/>
        </p:nvSpPr>
        <p:spPr>
          <a:xfrm>
            <a:off x="7210457" y="1523631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86E2ED6-46AC-2AEA-FB22-062BB682CA19}"/>
              </a:ext>
            </a:extLst>
          </p:cNvPr>
          <p:cNvSpPr/>
          <p:nvPr/>
        </p:nvSpPr>
        <p:spPr>
          <a:xfrm>
            <a:off x="7668886" y="2685962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C3E8A768-6B97-E0F0-5167-FF6960B16C99}"/>
              </a:ext>
            </a:extLst>
          </p:cNvPr>
          <p:cNvSpPr txBox="1"/>
          <p:nvPr/>
        </p:nvSpPr>
        <p:spPr>
          <a:xfrm>
            <a:off x="7342523" y="1169612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小学校（大）</a:t>
            </a: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D47F18E2-D34D-350E-30AD-C7040AAC918A}"/>
              </a:ext>
            </a:extLst>
          </p:cNvPr>
          <p:cNvSpPr/>
          <p:nvPr/>
        </p:nvSpPr>
        <p:spPr>
          <a:xfrm rot="2420119">
            <a:off x="2586788" y="5043356"/>
            <a:ext cx="540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62F1EE56-FF2B-E29C-DDAC-3DAD6AF55C50}"/>
              </a:ext>
            </a:extLst>
          </p:cNvPr>
          <p:cNvSpPr/>
          <p:nvPr/>
        </p:nvSpPr>
        <p:spPr>
          <a:xfrm rot="2420119">
            <a:off x="2451907" y="5173920"/>
            <a:ext cx="219600" cy="216000"/>
          </a:xfrm>
          <a:prstGeom prst="rect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5" name="矢印: 左右 54">
            <a:extLst>
              <a:ext uri="{FF2B5EF4-FFF2-40B4-BE49-F238E27FC236}">
                <a16:creationId xmlns:a16="http://schemas.microsoft.com/office/drawing/2014/main" id="{73683436-564E-A870-5FA7-93A7953CDFD5}"/>
              </a:ext>
            </a:extLst>
          </p:cNvPr>
          <p:cNvSpPr/>
          <p:nvPr/>
        </p:nvSpPr>
        <p:spPr>
          <a:xfrm>
            <a:off x="7302571" y="1735369"/>
            <a:ext cx="1250237" cy="5244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出入口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1E9B5D1-69DD-772B-6E0E-0DAA0E71FDE6}"/>
              </a:ext>
            </a:extLst>
          </p:cNvPr>
          <p:cNvSpPr/>
          <p:nvPr/>
        </p:nvSpPr>
        <p:spPr>
          <a:xfrm rot="2460000">
            <a:off x="6186879" y="4969791"/>
            <a:ext cx="219600" cy="216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14469" y="4683667"/>
            <a:ext cx="6751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HIRO’</a:t>
            </a:r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5400000">
            <a:off x="1231198" y="2126771"/>
            <a:ext cx="360000" cy="36000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04D5E2C-CB64-870B-F098-E17F49CE5795}"/>
              </a:ext>
            </a:extLst>
          </p:cNvPr>
          <p:cNvSpPr/>
          <p:nvPr/>
        </p:nvSpPr>
        <p:spPr>
          <a:xfrm rot="-600000">
            <a:off x="1735780" y="3358718"/>
            <a:ext cx="288000" cy="288000"/>
          </a:xfrm>
          <a:prstGeom prst="rect">
            <a:avLst/>
          </a:prstGeom>
          <a:pattFill prst="pct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2F709F2-E939-F79E-D473-266CF2FB2917}"/>
              </a:ext>
            </a:extLst>
          </p:cNvPr>
          <p:cNvGrpSpPr/>
          <p:nvPr/>
        </p:nvGrpSpPr>
        <p:grpSpPr>
          <a:xfrm rot="3227520">
            <a:off x="2192515" y="4648222"/>
            <a:ext cx="447102" cy="220389"/>
            <a:chOff x="3771085" y="2361041"/>
            <a:chExt cx="447102" cy="220389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CF5906B-3C03-C796-9C61-8567892C49DB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6467655C-0CBA-1320-C3BA-27809592311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454E04CC-65C6-50A0-308C-331168A77AFC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64F19AC8-2511-D2F3-327B-10879002F3A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5C070118-992F-078F-8005-4E760C0AB889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B40EC269-EAEF-69B0-4A1C-A45D031C5DB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27963FA3-2602-828B-E7F3-E4BD926CEDE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143BAC37-8089-7CA8-4E5A-18E4B33EB05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66AC7215-6DC4-7BA7-49F5-F41997945656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BA9722AB-93F1-C70D-12ED-008F55BF255B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C91E1A8B-18E8-E27D-290D-5D2F89BE850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DBD8BA22-3FBB-61B5-4BF3-98C568A0D2B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5648A8BC-C138-FFC6-248F-EAFB89B69AC9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F18F8709-A685-8F31-FE3E-6C0974AD9FFE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C6BF9460-9A20-2C44-2130-F07AFEDB703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19EE807E-3E20-92EC-FEC7-D162E78E09D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EEEE14C-3AB5-B65F-F6F1-7CFF3C4BD0CB}"/>
              </a:ext>
            </a:extLst>
          </p:cNvPr>
          <p:cNvGrpSpPr/>
          <p:nvPr/>
        </p:nvGrpSpPr>
        <p:grpSpPr>
          <a:xfrm rot="16960476">
            <a:off x="6891302" y="3672720"/>
            <a:ext cx="447102" cy="220389"/>
            <a:chOff x="3771085" y="2361041"/>
            <a:chExt cx="447102" cy="220389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FB696508-386F-5447-6C58-F950712EA2BF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A4431C24-D5FF-F030-7206-4AA6C9C9D59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6ED0D407-2EE5-B191-174F-23CC521D070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E3D505A1-36E4-9B34-A2BA-65B628BEC62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C244ECA9-522A-74BD-F88E-FCA439E2BD0D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EE4C732B-820B-7102-5406-C59EF613EF70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E1912FBE-212E-F170-9243-4365B7C90855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619115B9-7251-2B66-6310-141B7A15DFDB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A705ECAD-D215-07B5-700A-4C77F81F1138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98266897-7B73-8CC1-3E13-5D3952A7CD7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D62782FE-98C1-E5A5-C2EC-0D4ABE419E3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223ACA96-AEDE-5A86-E328-56E79C92CF4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9B4CB95A-D8EA-88AB-650C-2182A2FCE0F8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34973654-AD07-A37A-232D-C796C84C295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A6F7750F-EF39-4DBD-5D72-323F3F75E580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4E0E64E3-E4F4-112F-FDC7-FD3368DD8747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F7503AC0-04B9-0612-F131-1BDFA0EE3F10}"/>
              </a:ext>
            </a:extLst>
          </p:cNvPr>
          <p:cNvGrpSpPr/>
          <p:nvPr/>
        </p:nvGrpSpPr>
        <p:grpSpPr>
          <a:xfrm rot="18535779">
            <a:off x="6381772" y="4670383"/>
            <a:ext cx="447102" cy="220389"/>
            <a:chOff x="3771085" y="2361041"/>
            <a:chExt cx="447102" cy="220389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D1DA8A7-8507-ADA4-BFDD-0B6CC26DCEDF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73131F2A-2572-8A29-798F-CF05C24A5F0F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7F555D88-0CA3-7EFA-D2C5-CE7D87E2B4EB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88897180-6C68-1FD8-3503-1C229DF76F7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0C78D112-EDA0-77E4-195B-7F39B62ED74D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A44666F8-9F28-8D8B-B54B-CBC1168D0B9F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8375ADDE-CC1B-B5A2-BCD7-A94B46320D5D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18901A9F-D0DF-7987-AE05-6991D0F0333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B027949A-7A9D-E460-11CA-DE50692E2C7F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349C621F-EAE4-756D-D78C-229B07443ACC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BC2C3308-BF65-9117-96FD-1209E9225057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BFF521DC-E948-4F1F-FF2C-395B448B4BDB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5E92868A-23EE-4608-06EA-DF6F6C2D0F65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7B97A89D-B9D5-EECD-8FC5-E3B679F7C42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AAEF67C2-D50D-942E-628D-B8B05BD2D14C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B308CCC1-F2CD-203D-3EAB-1BED0745EC02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CBFB4AF8-3704-06B1-C85F-A11E7693DD7E}"/>
              </a:ext>
            </a:extLst>
          </p:cNvPr>
          <p:cNvGrpSpPr/>
          <p:nvPr/>
        </p:nvGrpSpPr>
        <p:grpSpPr>
          <a:xfrm rot="20265363">
            <a:off x="5316907" y="5461051"/>
            <a:ext cx="447102" cy="220389"/>
            <a:chOff x="3771085" y="2361041"/>
            <a:chExt cx="447102" cy="220389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82B4A266-CFC2-685D-98F7-5B0C6F405487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309B2C6-C73B-9826-2784-CB5375824B0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B5AB5DC2-9323-68F6-7FB4-ABBC9290FD3D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B7DEFFEF-33AF-82B4-B29A-7F04E74EE24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34C98691-221B-A7E6-E515-72D0E6270307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898EC314-7A6C-EE11-3C87-56486149FE7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D0B4EDE6-81AE-12FA-B460-3EA2BD9EA992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FC588493-EA0F-4B74-AE7C-D6DD528350BD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B2CBFA4F-AFD7-8FC4-DE7A-9382C3D1C775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6A67F704-9FF7-BFB6-9599-97A1AE61BA9A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9CBCFD5B-1C1C-5F55-AF62-CCFDC8CB2657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ECC8AA1F-C65D-4C5F-04AA-BA7D1E8AD85F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グループ化 164">
              <a:extLst>
                <a:ext uri="{FF2B5EF4-FFF2-40B4-BE49-F238E27FC236}">
                  <a16:creationId xmlns:a16="http://schemas.microsoft.com/office/drawing/2014/main" id="{75D03C1A-E6F8-012B-D437-2AD1B5173783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3000C2FA-F900-3E6C-8179-26AAC9F853C5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B94815E6-87C9-F586-0FF7-1F9F4CBF8071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6D195B6E-89A1-DC4F-B28B-B80A95579516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707DE9BB-001A-422F-F373-3BFB75CF2FF8}"/>
              </a:ext>
            </a:extLst>
          </p:cNvPr>
          <p:cNvGrpSpPr/>
          <p:nvPr/>
        </p:nvGrpSpPr>
        <p:grpSpPr>
          <a:xfrm rot="180000">
            <a:off x="4172561" y="5659379"/>
            <a:ext cx="447102" cy="220389"/>
            <a:chOff x="3771085" y="2361041"/>
            <a:chExt cx="447102" cy="220389"/>
          </a:xfrm>
        </p:grpSpPr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D1128347-4D90-D7DA-B032-451B87E393AD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1BFC3214-5572-7E5B-A457-5952BF95F8F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F58B03B7-528B-E663-0351-5050408F26D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0CFBD43F-DD30-85F5-D2E4-617B0179B63E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DD77EB34-1FAC-AB29-38E3-7466E1EC49D7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D3CC8571-6AC9-A09C-E114-A52023F06914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B3D46BD0-171C-D68B-EE13-675517DBA9E8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98E61908-8BD9-F1AF-C2C5-A57919C69708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851A6A0C-0266-E5E7-2573-B7B9087480ED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3378A9EC-022D-430F-9665-5BE581BDB368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10C6424D-38A1-359C-6E9A-9A86B008D115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B0B6FA58-BFBF-CF35-959B-E77B213BE0F5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65830DE0-72FB-5BBD-D0E6-2CD75587D92A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B655A2D0-DEE9-8D87-5776-7A04276AE2B9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5DD6D823-D93A-99B7-333D-9D2647F732C6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4EF4C152-C1BA-A993-D8E6-4D63BDE68B5E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E4163A4-F342-B636-1676-ACA72B41104C}"/>
              </a:ext>
            </a:extLst>
          </p:cNvPr>
          <p:cNvGrpSpPr/>
          <p:nvPr/>
        </p:nvGrpSpPr>
        <p:grpSpPr>
          <a:xfrm rot="1620000">
            <a:off x="3134406" y="5398973"/>
            <a:ext cx="447102" cy="220389"/>
            <a:chOff x="3771085" y="2361041"/>
            <a:chExt cx="447102" cy="220389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67B5BB4D-8D49-5AEB-6C8E-2988CFCB4475}"/>
                </a:ext>
              </a:extLst>
            </p:cNvPr>
            <p:cNvGrpSpPr/>
            <p:nvPr/>
          </p:nvGrpSpPr>
          <p:grpSpPr>
            <a:xfrm>
              <a:off x="3771085" y="2361041"/>
              <a:ext cx="447102" cy="0"/>
              <a:chOff x="4631998" y="2486771"/>
              <a:chExt cx="447102" cy="0"/>
            </a:xfrm>
          </p:grpSpPr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3083FDEE-BAC4-1F64-38A1-9CBA9641ACDD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FDC476AD-25F7-8D19-18E3-D7A743A105C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3542A3A7-F1CD-501C-91C6-722720392551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966411D4-EA9A-390D-557E-F136E2E793A6}"/>
                </a:ext>
              </a:extLst>
            </p:cNvPr>
            <p:cNvGrpSpPr/>
            <p:nvPr/>
          </p:nvGrpSpPr>
          <p:grpSpPr>
            <a:xfrm>
              <a:off x="3771085" y="2434504"/>
              <a:ext cx="447102" cy="0"/>
              <a:chOff x="4631998" y="2486771"/>
              <a:chExt cx="447102" cy="0"/>
            </a:xfrm>
          </p:grpSpPr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4A4754BD-78D5-051F-FE5A-A234B86CD2BB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836F62A8-C56D-1DC3-35D9-032CE79AD944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F2F476A9-4AB9-F27D-F48D-C8655A07E254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423D40C8-9A8C-EA9A-9C53-0B7DFC8D6DF9}"/>
                </a:ext>
              </a:extLst>
            </p:cNvPr>
            <p:cNvGrpSpPr/>
            <p:nvPr/>
          </p:nvGrpSpPr>
          <p:grpSpPr>
            <a:xfrm>
              <a:off x="3771085" y="2507967"/>
              <a:ext cx="447102" cy="0"/>
              <a:chOff x="4631998" y="2486771"/>
              <a:chExt cx="447102" cy="0"/>
            </a:xfrm>
          </p:grpSpPr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14A56294-659C-F2BA-F2A0-B6C73BBD72C1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DD906E2E-3941-3040-7298-DFE6E49B1E83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FC31DADE-693D-42F9-D7D8-981C62DAE900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5D469F0C-4A8D-0FAF-5939-F7CDEB2B79C5}"/>
                </a:ext>
              </a:extLst>
            </p:cNvPr>
            <p:cNvGrpSpPr/>
            <p:nvPr/>
          </p:nvGrpSpPr>
          <p:grpSpPr>
            <a:xfrm>
              <a:off x="3771085" y="2581430"/>
              <a:ext cx="447102" cy="0"/>
              <a:chOff x="4631998" y="2486771"/>
              <a:chExt cx="447102" cy="0"/>
            </a:xfrm>
          </p:grpSpPr>
          <p:cxnSp>
            <p:nvCxnSpPr>
              <p:cNvPr id="200" name="直線コネクタ 199">
                <a:extLst>
                  <a:ext uri="{FF2B5EF4-FFF2-40B4-BE49-F238E27FC236}">
                    <a16:creationId xmlns:a16="http://schemas.microsoft.com/office/drawing/2014/main" id="{0FB405E4-28B0-1BE3-9765-6DC0127F7973}"/>
                  </a:ext>
                </a:extLst>
              </p:cNvPr>
              <p:cNvCxnSpPr/>
              <p:nvPr/>
            </p:nvCxnSpPr>
            <p:spPr>
              <a:xfrm>
                <a:off x="4631998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>
                <a:extLst>
                  <a:ext uri="{FF2B5EF4-FFF2-40B4-BE49-F238E27FC236}">
                    <a16:creationId xmlns:a16="http://schemas.microsoft.com/office/drawing/2014/main" id="{0311C1A6-3F8F-D7AF-1816-DB4FB5F5C2EB}"/>
                  </a:ext>
                </a:extLst>
              </p:cNvPr>
              <p:cNvCxnSpPr/>
              <p:nvPr/>
            </p:nvCxnSpPr>
            <p:spPr>
              <a:xfrm>
                <a:off x="4801549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4B26B35D-52B2-D19A-6E93-20BABCD35493}"/>
                  </a:ext>
                </a:extLst>
              </p:cNvPr>
              <p:cNvCxnSpPr/>
              <p:nvPr/>
            </p:nvCxnSpPr>
            <p:spPr>
              <a:xfrm>
                <a:off x="4971100" y="2486771"/>
                <a:ext cx="108000" cy="0"/>
              </a:xfrm>
              <a:prstGeom prst="line">
                <a:avLst/>
              </a:prstGeom>
              <a:ln w="222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78FF8E92-2F5C-74BF-8178-3FEE0647A037}"/>
              </a:ext>
            </a:extLst>
          </p:cNvPr>
          <p:cNvSpPr/>
          <p:nvPr/>
        </p:nvSpPr>
        <p:spPr>
          <a:xfrm>
            <a:off x="4160680" y="3871470"/>
            <a:ext cx="1520427" cy="386294"/>
          </a:xfrm>
          <a:prstGeom prst="wedgeRectCallout">
            <a:avLst>
              <a:gd name="adj1" fmla="val 60691"/>
              <a:gd name="adj2" fmla="val 30603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キッチンスピンライフ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おれのそーだだ</a:t>
            </a:r>
            <a:endParaRPr kumimoji="1"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9" name="吹き出し: 四角形 228">
            <a:extLst>
              <a:ext uri="{FF2B5EF4-FFF2-40B4-BE49-F238E27FC236}">
                <a16:creationId xmlns:a16="http://schemas.microsoft.com/office/drawing/2014/main" id="{1814B0DB-D8C0-AC20-F9C6-F96194A72997}"/>
              </a:ext>
            </a:extLst>
          </p:cNvPr>
          <p:cNvSpPr/>
          <p:nvPr/>
        </p:nvSpPr>
        <p:spPr>
          <a:xfrm>
            <a:off x="4438392" y="4916745"/>
            <a:ext cx="936866" cy="192601"/>
          </a:xfrm>
          <a:prstGeom prst="wedgeRectCallout">
            <a:avLst>
              <a:gd name="adj1" fmla="val 5938"/>
              <a:gd name="adj2" fmla="val 265636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ABC</a:t>
            </a:r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クラブ</a:t>
            </a:r>
          </a:p>
        </p:txBody>
      </p:sp>
      <p:sp>
        <p:nvSpPr>
          <p:cNvPr id="230" name="吹き出し: 四角形 229">
            <a:extLst>
              <a:ext uri="{FF2B5EF4-FFF2-40B4-BE49-F238E27FC236}">
                <a16:creationId xmlns:a16="http://schemas.microsoft.com/office/drawing/2014/main" id="{B32E3CCA-D1BF-464A-9AE6-5C832A1741A5}"/>
              </a:ext>
            </a:extLst>
          </p:cNvPr>
          <p:cNvSpPr/>
          <p:nvPr/>
        </p:nvSpPr>
        <p:spPr>
          <a:xfrm>
            <a:off x="3857388" y="4477205"/>
            <a:ext cx="997390" cy="388616"/>
          </a:xfrm>
          <a:prstGeom prst="wedgeRectCallout">
            <a:avLst>
              <a:gd name="adj1" fmla="val -54217"/>
              <a:gd name="adj2" fmla="val 20657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キッチン</a:t>
            </a:r>
          </a:p>
          <a:p>
            <a:r>
              <a:rPr kumimoji="1"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フォーユー亭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072371BD-2418-656C-5086-CB7453ED5784}"/>
              </a:ext>
            </a:extLst>
          </p:cNvPr>
          <p:cNvSpPr txBox="1"/>
          <p:nvPr/>
        </p:nvSpPr>
        <p:spPr>
          <a:xfrm>
            <a:off x="1980502" y="3170931"/>
            <a:ext cx="1286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チーム日吉台</a:t>
            </a:r>
            <a:endParaRPr lang="en-US" altLang="ja-JP" sz="11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19F88685-DB7F-EAC0-2093-347C5A36AAD7}"/>
              </a:ext>
            </a:extLst>
          </p:cNvPr>
          <p:cNvCxnSpPr/>
          <p:nvPr/>
        </p:nvCxnSpPr>
        <p:spPr>
          <a:xfrm>
            <a:off x="266700" y="3095625"/>
            <a:ext cx="78105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C32EEDBA-20E5-2187-D82B-A220651BB2BE}"/>
              </a:ext>
            </a:extLst>
          </p:cNvPr>
          <p:cNvSpPr txBox="1"/>
          <p:nvPr/>
        </p:nvSpPr>
        <p:spPr>
          <a:xfrm>
            <a:off x="7230995" y="307705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火火火火</a:t>
            </a:r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1ACCE068-4B4D-732B-1AD7-78D7D306923E}"/>
              </a:ext>
            </a:extLst>
          </p:cNvPr>
          <p:cNvSpPr txBox="1"/>
          <p:nvPr/>
        </p:nvSpPr>
        <p:spPr>
          <a:xfrm>
            <a:off x="7073806" y="411525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</a:t>
            </a: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C0E46C13-C001-D18C-4D18-CA6DBE2A4F21}"/>
              </a:ext>
            </a:extLst>
          </p:cNvPr>
          <p:cNvSpPr txBox="1"/>
          <p:nvPr/>
        </p:nvSpPr>
        <p:spPr>
          <a:xfrm>
            <a:off x="5910595" y="534316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火火</a:t>
            </a: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51ECD97C-691E-7E87-75ED-E0B7913328D4}"/>
              </a:ext>
            </a:extLst>
          </p:cNvPr>
          <p:cNvSpPr txBox="1"/>
          <p:nvPr/>
        </p:nvSpPr>
        <p:spPr>
          <a:xfrm>
            <a:off x="4675057" y="58039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火火</a:t>
            </a: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23CD2893-E7CF-4092-ED41-3CEDDC5CACD2}"/>
              </a:ext>
            </a:extLst>
          </p:cNvPr>
          <p:cNvSpPr txBox="1"/>
          <p:nvPr/>
        </p:nvSpPr>
        <p:spPr>
          <a:xfrm>
            <a:off x="3440586" y="57900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火火火</a:t>
            </a:r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73A0E7D9-BDFC-8CE5-661B-03C722C7984C}"/>
              </a:ext>
            </a:extLst>
          </p:cNvPr>
          <p:cNvSpPr txBox="1"/>
          <p:nvPr/>
        </p:nvSpPr>
        <p:spPr>
          <a:xfrm>
            <a:off x="2356202" y="541989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火火火</a:t>
            </a:r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93623605-53E1-C3C9-FBD7-3A5035503F0D}"/>
              </a:ext>
            </a:extLst>
          </p:cNvPr>
          <p:cNvSpPr txBox="1"/>
          <p:nvPr/>
        </p:nvSpPr>
        <p:spPr>
          <a:xfrm>
            <a:off x="1766235" y="42853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火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0B1CE793-748C-56C8-FA69-F25463107DC8}"/>
              </a:ext>
            </a:extLst>
          </p:cNvPr>
          <p:cNvSpPr/>
          <p:nvPr/>
        </p:nvSpPr>
        <p:spPr>
          <a:xfrm>
            <a:off x="3278724" y="816791"/>
            <a:ext cx="396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FD336BF0-6B5C-C867-2138-8A14AE0CBDF9}"/>
              </a:ext>
            </a:extLst>
          </p:cNvPr>
          <p:cNvSpPr/>
          <p:nvPr/>
        </p:nvSpPr>
        <p:spPr>
          <a:xfrm>
            <a:off x="7648139" y="2295349"/>
            <a:ext cx="396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2FCBEC04-560C-C1C4-FBA8-C816E58EF61A}"/>
              </a:ext>
            </a:extLst>
          </p:cNvPr>
          <p:cNvSpPr/>
          <p:nvPr/>
        </p:nvSpPr>
        <p:spPr>
          <a:xfrm>
            <a:off x="7632449" y="1484554"/>
            <a:ext cx="396000" cy="270000"/>
          </a:xfrm>
          <a:prstGeom prst="rect">
            <a:avLst/>
          </a:prstGeom>
          <a:pattFill prst="pct75">
            <a:fgClr>
              <a:srgbClr val="0070C0"/>
            </a:fgClr>
            <a:bgClr>
              <a:schemeClr val="bg1"/>
            </a:bgClr>
          </a:patt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41C2833F-BCB6-60CC-BFE2-D2AE1A7E953F}"/>
              </a:ext>
            </a:extLst>
          </p:cNvPr>
          <p:cNvSpPr txBox="1"/>
          <p:nvPr/>
        </p:nvSpPr>
        <p:spPr>
          <a:xfrm>
            <a:off x="7610209" y="3335679"/>
            <a:ext cx="1207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カセットコンロ</a:t>
            </a:r>
            <a:r>
              <a:rPr kumimoji="1" lang="en-US" altLang="ja-JP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x</a:t>
            </a:r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E374A5B0-B1A0-933F-475D-FFA37BCCDF67}"/>
              </a:ext>
            </a:extLst>
          </p:cNvPr>
          <p:cNvSpPr txBox="1"/>
          <p:nvPr/>
        </p:nvSpPr>
        <p:spPr>
          <a:xfrm>
            <a:off x="7302823" y="419597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石窯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3107DBB0-66AC-E15A-0260-26551E5F5B82}"/>
              </a:ext>
            </a:extLst>
          </p:cNvPr>
          <p:cNvSpPr txBox="1"/>
          <p:nvPr/>
        </p:nvSpPr>
        <p:spPr>
          <a:xfrm>
            <a:off x="6357940" y="5011403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かき氷機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CFD43824-AAEE-212C-95B0-81F58897A0D3}"/>
              </a:ext>
            </a:extLst>
          </p:cNvPr>
          <p:cNvSpPr txBox="1"/>
          <p:nvPr/>
        </p:nvSpPr>
        <p:spPr>
          <a:xfrm>
            <a:off x="6136784" y="5573786"/>
            <a:ext cx="15456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プロパンフライヤーｘ２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E3AF1A72-F552-C770-1B3D-45B984A606B3}"/>
              </a:ext>
            </a:extLst>
          </p:cNvPr>
          <p:cNvSpPr txBox="1"/>
          <p:nvPr/>
        </p:nvSpPr>
        <p:spPr>
          <a:xfrm>
            <a:off x="4960660" y="6224955"/>
            <a:ext cx="1258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プロパンコンロｘ２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16FD2BB6-BA1C-C5D4-A7E3-D7D1FC926D2F}"/>
              </a:ext>
            </a:extLst>
          </p:cNvPr>
          <p:cNvSpPr txBox="1"/>
          <p:nvPr/>
        </p:nvSpPr>
        <p:spPr>
          <a:xfrm>
            <a:off x="2528157" y="6072997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プロパンコンロ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カセットコンロｘ２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866A3975-196B-E65C-8B52-23417528CFA6}"/>
              </a:ext>
            </a:extLst>
          </p:cNvPr>
          <p:cNvSpPr txBox="1"/>
          <p:nvPr/>
        </p:nvSpPr>
        <p:spPr>
          <a:xfrm>
            <a:off x="2234014" y="5662976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バーベキューコンロ</a:t>
            </a:r>
            <a:r>
              <a:rPr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ｘ３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C3D6FE49-7CC3-EB37-1B59-FF0DFB99B598}"/>
              </a:ext>
            </a:extLst>
          </p:cNvPr>
          <p:cNvSpPr txBox="1"/>
          <p:nvPr/>
        </p:nvSpPr>
        <p:spPr>
          <a:xfrm>
            <a:off x="909803" y="4132201"/>
            <a:ext cx="1083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プロパンコンロ</a:t>
            </a:r>
            <a:endParaRPr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かき氷機</a:t>
            </a:r>
            <a:r>
              <a:rPr lang="ja-JP" altLang="en-US" sz="11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ｘ３</a:t>
            </a:r>
            <a:endParaRPr kumimoji="1" lang="en-US" altLang="ja-JP" sz="11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256" name="図 255">
            <a:extLst>
              <a:ext uri="{FF2B5EF4-FFF2-40B4-BE49-F238E27FC236}">
                <a16:creationId xmlns:a16="http://schemas.microsoft.com/office/drawing/2014/main" id="{711C0954-41EC-1FE3-FFD1-84ED71AF9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01" y="5891905"/>
            <a:ext cx="419286" cy="347287"/>
          </a:xfrm>
          <a:prstGeom prst="rect">
            <a:avLst/>
          </a:prstGeom>
        </p:spPr>
      </p:pic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487CF155-B9AA-77FF-64F9-22835633C80B}"/>
              </a:ext>
            </a:extLst>
          </p:cNvPr>
          <p:cNvSpPr/>
          <p:nvPr/>
        </p:nvSpPr>
        <p:spPr>
          <a:xfrm>
            <a:off x="2547938" y="161925"/>
            <a:ext cx="3952875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校舎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870FD39D-6E66-436B-F1E1-B2742CA73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897" y="491085"/>
            <a:ext cx="419286" cy="34728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5297985-7DEC-F899-07E2-B788E92766DA}"/>
              </a:ext>
            </a:extLst>
          </p:cNvPr>
          <p:cNvGrpSpPr/>
          <p:nvPr/>
        </p:nvGrpSpPr>
        <p:grpSpPr>
          <a:xfrm>
            <a:off x="8133583" y="3688901"/>
            <a:ext cx="593270" cy="430887"/>
            <a:chOff x="7861077" y="5109146"/>
            <a:chExt cx="593270" cy="430887"/>
          </a:xfrm>
        </p:grpSpPr>
        <p:pic>
          <p:nvPicPr>
            <p:cNvPr id="222" name="図 221">
              <a:extLst>
                <a:ext uri="{FF2B5EF4-FFF2-40B4-BE49-F238E27FC236}">
                  <a16:creationId xmlns:a16="http://schemas.microsoft.com/office/drawing/2014/main" id="{1094891F-932E-D0AD-7807-708CB11E6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61077" y="5109146"/>
              <a:ext cx="276432" cy="430887"/>
            </a:xfrm>
            <a:prstGeom prst="rect">
              <a:avLst/>
            </a:prstGeom>
          </p:spPr>
        </p:pic>
        <p:pic>
          <p:nvPicPr>
            <p:cNvPr id="223" name="図 222">
              <a:extLst>
                <a:ext uri="{FF2B5EF4-FFF2-40B4-BE49-F238E27FC236}">
                  <a16:creationId xmlns:a16="http://schemas.microsoft.com/office/drawing/2014/main" id="{C076BB79-D0DE-1797-F95D-5867BF06C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0430" y="5162935"/>
              <a:ext cx="383917" cy="365850"/>
            </a:xfrm>
            <a:prstGeom prst="rect">
              <a:avLst/>
            </a:prstGeom>
          </p:spPr>
        </p:pic>
      </p:grpSp>
      <p:pic>
        <p:nvPicPr>
          <p:cNvPr id="218" name="図 217">
            <a:extLst>
              <a:ext uri="{FF2B5EF4-FFF2-40B4-BE49-F238E27FC236}">
                <a16:creationId xmlns:a16="http://schemas.microsoft.com/office/drawing/2014/main" id="{F51418E7-9A5B-0FB9-589B-7AEA7B4BE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73" y="1240301"/>
            <a:ext cx="216000" cy="216000"/>
          </a:xfrm>
          <a:prstGeom prst="rect">
            <a:avLst/>
          </a:prstGeom>
        </p:spPr>
      </p:pic>
      <p:grpSp>
        <p:nvGrpSpPr>
          <p:cNvPr id="219" name="グループ化 218">
            <a:extLst>
              <a:ext uri="{FF2B5EF4-FFF2-40B4-BE49-F238E27FC236}">
                <a16:creationId xmlns:a16="http://schemas.microsoft.com/office/drawing/2014/main" id="{A42E2C0D-1C3F-E82E-B87F-F15BEC9BA556}"/>
              </a:ext>
            </a:extLst>
          </p:cNvPr>
          <p:cNvGrpSpPr/>
          <p:nvPr/>
        </p:nvGrpSpPr>
        <p:grpSpPr>
          <a:xfrm>
            <a:off x="2085316" y="3686313"/>
            <a:ext cx="4877102" cy="1888776"/>
            <a:chOff x="2085316" y="3686313"/>
            <a:chExt cx="4877102" cy="1888776"/>
          </a:xfrm>
        </p:grpSpPr>
        <p:grpSp>
          <p:nvGrpSpPr>
            <p:cNvPr id="227" name="グループ化 226">
              <a:extLst>
                <a:ext uri="{FF2B5EF4-FFF2-40B4-BE49-F238E27FC236}">
                  <a16:creationId xmlns:a16="http://schemas.microsoft.com/office/drawing/2014/main" id="{EF97A6EC-B04A-261B-D7F4-C8FC2088C435}"/>
                </a:ext>
              </a:extLst>
            </p:cNvPr>
            <p:cNvGrpSpPr/>
            <p:nvPr/>
          </p:nvGrpSpPr>
          <p:grpSpPr>
            <a:xfrm>
              <a:off x="4798879" y="3686313"/>
              <a:ext cx="2163539" cy="1888776"/>
              <a:chOff x="4779829" y="3724314"/>
              <a:chExt cx="2163539" cy="1888776"/>
            </a:xfrm>
          </p:grpSpPr>
          <p:cxnSp>
            <p:nvCxnSpPr>
              <p:cNvPr id="244" name="直線矢印コネクタ 243">
                <a:extLst>
                  <a:ext uri="{FF2B5EF4-FFF2-40B4-BE49-F238E27FC236}">
                    <a16:creationId xmlns:a16="http://schemas.microsoft.com/office/drawing/2014/main" id="{CCCBECFB-8BAC-AE8F-FB35-4421113EA076}"/>
                  </a:ext>
                </a:extLst>
              </p:cNvPr>
              <p:cNvCxnSpPr/>
              <p:nvPr/>
            </p:nvCxnSpPr>
            <p:spPr>
              <a:xfrm>
                <a:off x="6704162" y="3724314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矢印コネクタ 244">
                <a:extLst>
                  <a:ext uri="{FF2B5EF4-FFF2-40B4-BE49-F238E27FC236}">
                    <a16:creationId xmlns:a16="http://schemas.microsoft.com/office/drawing/2014/main" id="{53B989AF-90C3-56F5-B6C2-0251A60CED73}"/>
                  </a:ext>
                </a:extLst>
              </p:cNvPr>
              <p:cNvCxnSpPr>
                <a:cxnSpLocks/>
              </p:cNvCxnSpPr>
              <p:nvPr/>
            </p:nvCxnSpPr>
            <p:spPr>
              <a:xfrm rot="660000">
                <a:off x="6408887" y="4352964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矢印コネクタ 245">
                <a:extLst>
                  <a:ext uri="{FF2B5EF4-FFF2-40B4-BE49-F238E27FC236}">
                    <a16:creationId xmlns:a16="http://schemas.microsoft.com/office/drawing/2014/main" id="{E0D439BE-D3EC-4669-E9BB-A03D57E14BDA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5942248" y="4877450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矢印コネクタ 246">
                <a:extLst>
                  <a:ext uri="{FF2B5EF4-FFF2-40B4-BE49-F238E27FC236}">
                    <a16:creationId xmlns:a16="http://schemas.microsoft.com/office/drawing/2014/main" id="{095A15D3-C6DF-9428-C744-502CE942B61C}"/>
                  </a:ext>
                </a:extLst>
              </p:cNvPr>
              <p:cNvCxnSpPr>
                <a:cxnSpLocks/>
              </p:cNvCxnSpPr>
              <p:nvPr/>
            </p:nvCxnSpPr>
            <p:spPr>
              <a:xfrm rot="2880000">
                <a:off x="5361398" y="5249283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矢印コネクタ 247">
                <a:extLst>
                  <a:ext uri="{FF2B5EF4-FFF2-40B4-BE49-F238E27FC236}">
                    <a16:creationId xmlns:a16="http://schemas.microsoft.com/office/drawing/2014/main" id="{56F13A57-CB56-CA42-76A3-BBA7E78A9393}"/>
                  </a:ext>
                </a:extLst>
              </p:cNvPr>
              <p:cNvCxnSpPr>
                <a:cxnSpLocks/>
              </p:cNvCxnSpPr>
              <p:nvPr/>
            </p:nvCxnSpPr>
            <p:spPr>
              <a:xfrm rot="3480000">
                <a:off x="4705231" y="5448482"/>
                <a:ext cx="239206" cy="9001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B1D0B48C-6FFB-4358-C219-E1DAC9A951EE}"/>
                </a:ext>
              </a:extLst>
            </p:cNvPr>
            <p:cNvGrpSpPr/>
            <p:nvPr/>
          </p:nvGrpSpPr>
          <p:grpSpPr>
            <a:xfrm flipH="1">
              <a:off x="2085316" y="3686313"/>
              <a:ext cx="2163539" cy="1888776"/>
              <a:chOff x="4779829" y="3724314"/>
              <a:chExt cx="2163539" cy="1888776"/>
            </a:xfrm>
          </p:grpSpPr>
          <p:cxnSp>
            <p:nvCxnSpPr>
              <p:cNvPr id="239" name="直線矢印コネクタ 238">
                <a:extLst>
                  <a:ext uri="{FF2B5EF4-FFF2-40B4-BE49-F238E27FC236}">
                    <a16:creationId xmlns:a16="http://schemas.microsoft.com/office/drawing/2014/main" id="{FA5B2385-C1D9-1FE3-6FE8-FD5EFB9961CD}"/>
                  </a:ext>
                </a:extLst>
              </p:cNvPr>
              <p:cNvCxnSpPr/>
              <p:nvPr/>
            </p:nvCxnSpPr>
            <p:spPr>
              <a:xfrm>
                <a:off x="6704162" y="3724314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矢印コネクタ 239">
                <a:extLst>
                  <a:ext uri="{FF2B5EF4-FFF2-40B4-BE49-F238E27FC236}">
                    <a16:creationId xmlns:a16="http://schemas.microsoft.com/office/drawing/2014/main" id="{E71BA7BF-E867-4D14-2735-C958201181C3}"/>
                  </a:ext>
                </a:extLst>
              </p:cNvPr>
              <p:cNvCxnSpPr>
                <a:cxnSpLocks/>
              </p:cNvCxnSpPr>
              <p:nvPr/>
            </p:nvCxnSpPr>
            <p:spPr>
              <a:xfrm rot="660000">
                <a:off x="6408887" y="4352964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矢印コネクタ 240">
                <a:extLst>
                  <a:ext uri="{FF2B5EF4-FFF2-40B4-BE49-F238E27FC236}">
                    <a16:creationId xmlns:a16="http://schemas.microsoft.com/office/drawing/2014/main" id="{395BF940-0E0B-2138-09BD-24C9CCB53E16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">
                <a:off x="5942248" y="4877450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矢印コネクタ 241">
                <a:extLst>
                  <a:ext uri="{FF2B5EF4-FFF2-40B4-BE49-F238E27FC236}">
                    <a16:creationId xmlns:a16="http://schemas.microsoft.com/office/drawing/2014/main" id="{3DC43CB1-0AA4-1B14-33FD-F23444FD5781}"/>
                  </a:ext>
                </a:extLst>
              </p:cNvPr>
              <p:cNvCxnSpPr>
                <a:cxnSpLocks/>
              </p:cNvCxnSpPr>
              <p:nvPr/>
            </p:nvCxnSpPr>
            <p:spPr>
              <a:xfrm rot="2880000">
                <a:off x="5361398" y="5249283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矢印コネクタ 242">
                <a:extLst>
                  <a:ext uri="{FF2B5EF4-FFF2-40B4-BE49-F238E27FC236}">
                    <a16:creationId xmlns:a16="http://schemas.microsoft.com/office/drawing/2014/main" id="{16F19C96-E7FB-016E-EB04-5DAA6587DD1F}"/>
                  </a:ext>
                </a:extLst>
              </p:cNvPr>
              <p:cNvCxnSpPr>
                <a:cxnSpLocks/>
              </p:cNvCxnSpPr>
              <p:nvPr/>
            </p:nvCxnSpPr>
            <p:spPr>
              <a:xfrm rot="3480000">
                <a:off x="4705231" y="5448482"/>
                <a:ext cx="239206" cy="9001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9" name="タイトル 1">
            <a:extLst>
              <a:ext uri="{FF2B5EF4-FFF2-40B4-BE49-F238E27FC236}">
                <a16:creationId xmlns:a16="http://schemas.microsoft.com/office/drawing/2014/main" id="{1E72ED90-2403-4E08-D5A9-448E0C9A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" y="236627"/>
            <a:ext cx="7886700" cy="433864"/>
          </a:xfrm>
        </p:spPr>
        <p:txBody>
          <a:bodyPr/>
          <a:lstStyle/>
          <a:p>
            <a:r>
              <a:rPr lang="ja-JP" altLang="en-US" sz="2400" dirty="0"/>
              <a:t>火気・機材配置図</a:t>
            </a:r>
            <a:endParaRPr kumimoji="1" lang="ja-JP" altLang="en-US" sz="2400" dirty="0"/>
          </a:p>
        </p:txBody>
      </p: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15250EDE-D7FB-1FFE-1C70-6FAC62291BBA}"/>
              </a:ext>
            </a:extLst>
          </p:cNvPr>
          <p:cNvGrpSpPr/>
          <p:nvPr/>
        </p:nvGrpSpPr>
        <p:grpSpPr>
          <a:xfrm>
            <a:off x="865239" y="3271369"/>
            <a:ext cx="593270" cy="430887"/>
            <a:chOff x="7861077" y="5109146"/>
            <a:chExt cx="593270" cy="430887"/>
          </a:xfrm>
        </p:grpSpPr>
        <p:pic>
          <p:nvPicPr>
            <p:cNvPr id="260" name="図 259">
              <a:extLst>
                <a:ext uri="{FF2B5EF4-FFF2-40B4-BE49-F238E27FC236}">
                  <a16:creationId xmlns:a16="http://schemas.microsoft.com/office/drawing/2014/main" id="{4DF38EDC-72EA-3590-0DCB-3012DC360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61077" y="5109146"/>
              <a:ext cx="276432" cy="430887"/>
            </a:xfrm>
            <a:prstGeom prst="rect">
              <a:avLst/>
            </a:prstGeom>
          </p:spPr>
        </p:pic>
        <p:pic>
          <p:nvPicPr>
            <p:cNvPr id="263" name="図 262">
              <a:extLst>
                <a:ext uri="{FF2B5EF4-FFF2-40B4-BE49-F238E27FC236}">
                  <a16:creationId xmlns:a16="http://schemas.microsoft.com/office/drawing/2014/main" id="{8A771450-7BB8-E067-FCDD-53E645E9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0430" y="5162935"/>
              <a:ext cx="383917" cy="365850"/>
            </a:xfrm>
            <a:prstGeom prst="rect">
              <a:avLst/>
            </a:prstGeom>
          </p:spPr>
        </p:pic>
      </p:grpSp>
      <p:pic>
        <p:nvPicPr>
          <p:cNvPr id="216" name="図 215">
            <a:extLst>
              <a:ext uri="{FF2B5EF4-FFF2-40B4-BE49-F238E27FC236}">
                <a16:creationId xmlns:a16="http://schemas.microsoft.com/office/drawing/2014/main" id="{D87CCC3F-8F20-368A-456B-9D3486C1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28266" y="4353440"/>
            <a:ext cx="27643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380</Words>
  <Application>Microsoft Office PowerPoint</Application>
  <PresentationFormat>画面に合わせる (4:3)</PresentationFormat>
  <Paragraphs>140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P丸ゴシック体E</vt:lpstr>
      <vt:lpstr>HGP創英角ｺﾞｼｯｸUB</vt:lpstr>
      <vt:lpstr>HGS創英角ｺﾞｼｯｸUB</vt:lpstr>
      <vt:lpstr>游ゴシック</vt:lpstr>
      <vt:lpstr>游ゴシック Light</vt:lpstr>
      <vt:lpstr>Arial</vt:lpstr>
      <vt:lpstr>Office テーマ</vt:lpstr>
      <vt:lpstr>ライン引き用図面</vt:lpstr>
      <vt:lpstr>プログラム用</vt:lpstr>
      <vt:lpstr>テント詳細図</vt:lpstr>
      <vt:lpstr>火気・機材配置図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運営体制と進め方</dc:title>
  <dc:creator>治彦 西</dc:creator>
  <cp:lastModifiedBy>治彦 西</cp:lastModifiedBy>
  <cp:revision>53</cp:revision>
  <cp:lastPrinted>2022-05-30T06:03:20Z</cp:lastPrinted>
  <dcterms:created xsi:type="dcterms:W3CDTF">2022-04-17T08:57:32Z</dcterms:created>
  <dcterms:modified xsi:type="dcterms:W3CDTF">2022-06-27T01:28:29Z</dcterms:modified>
</cp:coreProperties>
</file>